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sldIdLst>
    <p:sldId id="256" r:id="rId2"/>
    <p:sldId id="258" r:id="rId3"/>
    <p:sldId id="271" r:id="rId4"/>
    <p:sldId id="264" r:id="rId5"/>
    <p:sldId id="284" r:id="rId6"/>
    <p:sldId id="286" r:id="rId7"/>
    <p:sldId id="287" r:id="rId8"/>
    <p:sldId id="288" r:id="rId9"/>
    <p:sldId id="272" r:id="rId10"/>
    <p:sldId id="273" r:id="rId11"/>
    <p:sldId id="262" r:id="rId12"/>
    <p:sldId id="274" r:id="rId13"/>
    <p:sldId id="275" r:id="rId14"/>
    <p:sldId id="276" r:id="rId15"/>
    <p:sldId id="260" r:id="rId16"/>
    <p:sldId id="283" r:id="rId17"/>
    <p:sldId id="263" r:id="rId18"/>
    <p:sldId id="279" r:id="rId19"/>
    <p:sldId id="269" r:id="rId20"/>
    <p:sldId id="280" r:id="rId21"/>
    <p:sldId id="278" r:id="rId22"/>
    <p:sldId id="282" r:id="rId23"/>
    <p:sldId id="285" r:id="rId24"/>
    <p:sldId id="289" r:id="rId25"/>
    <p:sldId id="270"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4675"/>
  </p:normalViewPr>
  <p:slideViewPr>
    <p:cSldViewPr snapToGrid="0" snapToObjects="1">
      <p:cViewPr varScale="1">
        <p:scale>
          <a:sx n="90" d="100"/>
          <a:sy n="90" d="100"/>
        </p:scale>
        <p:origin x="232" y="7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4.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17.svg"/><Relationship Id="rId4" Type="http://schemas.openxmlformats.org/officeDocument/2006/relationships/image" Target="../media/image32.svg"/><Relationship Id="rId9" Type="http://schemas.openxmlformats.org/officeDocument/2006/relationships/image" Target="../media/image1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17.svg"/><Relationship Id="rId4" Type="http://schemas.openxmlformats.org/officeDocument/2006/relationships/image" Target="../media/image32.svg"/><Relationship Id="rId9"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B5F866-B213-41B3-85F7-9FBF8021ED2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EC65F0A-5192-48C2-B4C6-05F3D616E89A}">
      <dgm:prSet/>
      <dgm:spPr/>
      <dgm:t>
        <a:bodyPr/>
        <a:lstStyle/>
        <a:p>
          <a:pPr>
            <a:lnSpc>
              <a:spcPct val="100000"/>
            </a:lnSpc>
          </a:pPr>
          <a:r>
            <a:rPr lang="en-US" cap="none"/>
            <a:t>Youtube Is The Number One Video Sharing Site On The Internet.</a:t>
          </a:r>
        </a:p>
      </dgm:t>
    </dgm:pt>
    <dgm:pt modelId="{8A8BB3A1-21D6-4158-8D0B-1FF6D3EB64DA}" type="parTrans" cxnId="{5BDC7BA2-BF57-4BAD-A363-9C07D4812A44}">
      <dgm:prSet/>
      <dgm:spPr/>
      <dgm:t>
        <a:bodyPr/>
        <a:lstStyle/>
        <a:p>
          <a:endParaRPr lang="en-US" sz="1800"/>
        </a:p>
      </dgm:t>
    </dgm:pt>
    <dgm:pt modelId="{AC0E88B4-D2FC-4CE2-9CFC-451A91649E02}" type="sibTrans" cxnId="{5BDC7BA2-BF57-4BAD-A363-9C07D4812A44}">
      <dgm:prSet/>
      <dgm:spPr/>
      <dgm:t>
        <a:bodyPr/>
        <a:lstStyle/>
        <a:p>
          <a:endParaRPr lang="en-US"/>
        </a:p>
      </dgm:t>
    </dgm:pt>
    <dgm:pt modelId="{1887F416-A5BD-40FC-96ED-2D18C4771A4E}">
      <dgm:prSet/>
      <dgm:spPr/>
      <dgm:t>
        <a:bodyPr/>
        <a:lstStyle/>
        <a:p>
          <a:pPr>
            <a:lnSpc>
              <a:spcPct val="100000"/>
            </a:lnSpc>
          </a:pPr>
          <a:r>
            <a:rPr lang="en-US" cap="none"/>
            <a:t>Over 1 Billion Unique Visitors Each Month.</a:t>
          </a:r>
        </a:p>
      </dgm:t>
    </dgm:pt>
    <dgm:pt modelId="{77DD6DF4-B625-4DDF-97D1-2F69FB94880F}" type="parTrans" cxnId="{D88AED2E-D513-466E-9949-32064C481554}">
      <dgm:prSet/>
      <dgm:spPr/>
      <dgm:t>
        <a:bodyPr/>
        <a:lstStyle/>
        <a:p>
          <a:endParaRPr lang="en-US" sz="1800"/>
        </a:p>
      </dgm:t>
    </dgm:pt>
    <dgm:pt modelId="{BCE506D2-0C62-4D09-B3FA-6F1B11688BBF}" type="sibTrans" cxnId="{D88AED2E-D513-466E-9949-32064C481554}">
      <dgm:prSet/>
      <dgm:spPr/>
      <dgm:t>
        <a:bodyPr/>
        <a:lstStyle/>
        <a:p>
          <a:endParaRPr lang="en-US"/>
        </a:p>
      </dgm:t>
    </dgm:pt>
    <dgm:pt modelId="{A54DFDDD-D6FF-4141-9C01-63F7887B0597}">
      <dgm:prSet/>
      <dgm:spPr/>
      <dgm:t>
        <a:bodyPr/>
        <a:lstStyle/>
        <a:p>
          <a:pPr>
            <a:lnSpc>
              <a:spcPct val="100000"/>
            </a:lnSpc>
          </a:pPr>
          <a:r>
            <a:rPr lang="en-US" cap="none"/>
            <a:t>Big Audience Means Big Data</a:t>
          </a:r>
        </a:p>
      </dgm:t>
    </dgm:pt>
    <dgm:pt modelId="{B5928873-0F2A-49AE-A955-B9B2E12A0F8E}" type="parTrans" cxnId="{425374AF-7E89-48F2-A05B-698AFDA0DD4B}">
      <dgm:prSet/>
      <dgm:spPr/>
      <dgm:t>
        <a:bodyPr/>
        <a:lstStyle/>
        <a:p>
          <a:endParaRPr lang="en-US" sz="1800"/>
        </a:p>
      </dgm:t>
    </dgm:pt>
    <dgm:pt modelId="{E31045A0-9BA4-4EF1-BBC3-C8A33E1FE4D8}" type="sibTrans" cxnId="{425374AF-7E89-48F2-A05B-698AFDA0DD4B}">
      <dgm:prSet/>
      <dgm:spPr/>
      <dgm:t>
        <a:bodyPr/>
        <a:lstStyle/>
        <a:p>
          <a:endParaRPr lang="en-US"/>
        </a:p>
      </dgm:t>
    </dgm:pt>
    <dgm:pt modelId="{03AB418D-4D50-45DD-B4B3-6D96437F7C26}">
      <dgm:prSet/>
      <dgm:spPr/>
      <dgm:t>
        <a:bodyPr/>
        <a:lstStyle/>
        <a:p>
          <a:pPr>
            <a:lnSpc>
              <a:spcPct val="100000"/>
            </a:lnSpc>
          </a:pPr>
          <a:r>
            <a:rPr lang="en-US" cap="none"/>
            <a:t>All</a:t>
          </a:r>
          <a:r>
            <a:rPr lang="en-US" cap="none" baseline="0"/>
            <a:t> Of This Data Is In Unstructured Format And Can Be Analyzed With The Help Of Bigdata Frameworks Such As MR Or Apache Spark</a:t>
          </a:r>
          <a:endParaRPr lang="en-US" cap="none"/>
        </a:p>
      </dgm:t>
    </dgm:pt>
    <dgm:pt modelId="{B400A4A1-8976-4755-9BA7-F2441701B830}" type="parTrans" cxnId="{3A5FC067-A13C-4D35-943E-3C8DC05E2AE5}">
      <dgm:prSet/>
      <dgm:spPr/>
      <dgm:t>
        <a:bodyPr/>
        <a:lstStyle/>
        <a:p>
          <a:endParaRPr lang="en-US" sz="1800"/>
        </a:p>
      </dgm:t>
    </dgm:pt>
    <dgm:pt modelId="{3E27CE0D-13BE-46DD-8AC6-59D6ED54598A}" type="sibTrans" cxnId="{3A5FC067-A13C-4D35-943E-3C8DC05E2AE5}">
      <dgm:prSet/>
      <dgm:spPr/>
      <dgm:t>
        <a:bodyPr/>
        <a:lstStyle/>
        <a:p>
          <a:endParaRPr lang="en-US"/>
        </a:p>
      </dgm:t>
    </dgm:pt>
    <dgm:pt modelId="{13895215-D960-4010-9F6E-92A12FB9F4F2}">
      <dgm:prSet/>
      <dgm:spPr/>
      <dgm:t>
        <a:bodyPr/>
        <a:lstStyle/>
        <a:p>
          <a:pPr>
            <a:lnSpc>
              <a:spcPct val="100000"/>
            </a:lnSpc>
          </a:pPr>
          <a:r>
            <a:rPr lang="en-US" cap="none"/>
            <a:t>The Pagerank Algorithm Can Be Applied To Youtube Videos To Determine The Highest Quality Videos.</a:t>
          </a:r>
        </a:p>
      </dgm:t>
    </dgm:pt>
    <dgm:pt modelId="{BBF714D3-1A10-40DF-BB58-82422C3C841B}" type="parTrans" cxnId="{20C4FDCE-F8F4-4022-AE48-7E13757B5626}">
      <dgm:prSet/>
      <dgm:spPr/>
      <dgm:t>
        <a:bodyPr/>
        <a:lstStyle/>
        <a:p>
          <a:endParaRPr lang="en-US" sz="1800"/>
        </a:p>
      </dgm:t>
    </dgm:pt>
    <dgm:pt modelId="{D2432B7B-84D2-4A68-8285-46897AAF9980}" type="sibTrans" cxnId="{20C4FDCE-F8F4-4022-AE48-7E13757B5626}">
      <dgm:prSet/>
      <dgm:spPr/>
      <dgm:t>
        <a:bodyPr/>
        <a:lstStyle/>
        <a:p>
          <a:endParaRPr lang="en-US"/>
        </a:p>
      </dgm:t>
    </dgm:pt>
    <dgm:pt modelId="{607CA9A2-DE8D-0D4E-9144-5DA7EDB599A3}">
      <dgm:prSet/>
      <dgm:spPr/>
      <dgm:t>
        <a:bodyPr/>
        <a:lstStyle/>
        <a:p>
          <a:pPr>
            <a:lnSpc>
              <a:spcPct val="100000"/>
            </a:lnSpc>
          </a:pPr>
          <a:r>
            <a:rPr lang="en-US" cap="none"/>
            <a:t>300 Hours Of Videos Uploaded Every Minute.</a:t>
          </a:r>
        </a:p>
      </dgm:t>
    </dgm:pt>
    <dgm:pt modelId="{0EAF9CB0-0949-8E49-A842-BD37BE3A2915}" type="parTrans" cxnId="{882D4D70-FF2A-3F44-B10F-9B8D51456287}">
      <dgm:prSet/>
      <dgm:spPr/>
      <dgm:t>
        <a:bodyPr/>
        <a:lstStyle/>
        <a:p>
          <a:endParaRPr lang="en-US" sz="1800"/>
        </a:p>
      </dgm:t>
    </dgm:pt>
    <dgm:pt modelId="{4532FCF2-5ACE-F44C-B105-1D457EB0A3C5}" type="sibTrans" cxnId="{882D4D70-FF2A-3F44-B10F-9B8D51456287}">
      <dgm:prSet/>
      <dgm:spPr/>
      <dgm:t>
        <a:bodyPr/>
        <a:lstStyle/>
        <a:p>
          <a:endParaRPr lang="en-US"/>
        </a:p>
      </dgm:t>
    </dgm:pt>
    <dgm:pt modelId="{A2B01C6B-6947-4469-ABF9-AFE60527B411}" type="pres">
      <dgm:prSet presAssocID="{3AB5F866-B213-41B3-85F7-9FBF8021ED24}" presName="root" presStyleCnt="0">
        <dgm:presLayoutVars>
          <dgm:dir/>
          <dgm:resizeHandles val="exact"/>
        </dgm:presLayoutVars>
      </dgm:prSet>
      <dgm:spPr/>
    </dgm:pt>
    <dgm:pt modelId="{3B2EFA51-9AE7-45B0-82ED-3ED7216C9D25}" type="pres">
      <dgm:prSet presAssocID="{9EC65F0A-5192-48C2-B4C6-05F3D616E89A}" presName="compNode" presStyleCnt="0"/>
      <dgm:spPr/>
    </dgm:pt>
    <dgm:pt modelId="{22B693C1-EE60-46F8-87AD-D12086F576CF}" type="pres">
      <dgm:prSet presAssocID="{9EC65F0A-5192-48C2-B4C6-05F3D616E89A}" presName="bgRect" presStyleLbl="bgShp" presStyleIdx="0" presStyleCnt="6"/>
      <dgm:spPr/>
    </dgm:pt>
    <dgm:pt modelId="{468F4929-83FB-4857-B5BD-80FFBD602CD1}" type="pres">
      <dgm:prSet presAssocID="{9EC65F0A-5192-48C2-B4C6-05F3D616E89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itor"/>
        </a:ext>
      </dgm:extLst>
    </dgm:pt>
    <dgm:pt modelId="{B38D480F-B1A6-434E-93F4-0F90F74AF4D0}" type="pres">
      <dgm:prSet presAssocID="{9EC65F0A-5192-48C2-B4C6-05F3D616E89A}" presName="spaceRect" presStyleCnt="0"/>
      <dgm:spPr/>
    </dgm:pt>
    <dgm:pt modelId="{677A5148-9690-4A1D-9BA4-CEC1084B735E}" type="pres">
      <dgm:prSet presAssocID="{9EC65F0A-5192-48C2-B4C6-05F3D616E89A}" presName="parTx" presStyleLbl="revTx" presStyleIdx="0" presStyleCnt="6">
        <dgm:presLayoutVars>
          <dgm:chMax val="0"/>
          <dgm:chPref val="0"/>
        </dgm:presLayoutVars>
      </dgm:prSet>
      <dgm:spPr/>
    </dgm:pt>
    <dgm:pt modelId="{65210FAD-741C-4059-A353-6E6602739540}" type="pres">
      <dgm:prSet presAssocID="{AC0E88B4-D2FC-4CE2-9CFC-451A91649E02}" presName="sibTrans" presStyleCnt="0"/>
      <dgm:spPr/>
    </dgm:pt>
    <dgm:pt modelId="{7A783470-0549-48F8-95D9-0A83BA9984E5}" type="pres">
      <dgm:prSet presAssocID="{1887F416-A5BD-40FC-96ED-2D18C4771A4E}" presName="compNode" presStyleCnt="0"/>
      <dgm:spPr/>
    </dgm:pt>
    <dgm:pt modelId="{375E4B4E-A824-42E6-9ABB-76B407540CC5}" type="pres">
      <dgm:prSet presAssocID="{1887F416-A5BD-40FC-96ED-2D18C4771A4E}" presName="bgRect" presStyleLbl="bgShp" presStyleIdx="1" presStyleCnt="6"/>
      <dgm:spPr/>
    </dgm:pt>
    <dgm:pt modelId="{32D5E61A-EB6C-4402-B3AD-00A2A44B6A16}" type="pres">
      <dgm:prSet presAssocID="{1887F416-A5BD-40FC-96ED-2D18C4771A4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oup"/>
        </a:ext>
      </dgm:extLst>
    </dgm:pt>
    <dgm:pt modelId="{BF6D3BC0-86E3-4229-814C-566305639A97}" type="pres">
      <dgm:prSet presAssocID="{1887F416-A5BD-40FC-96ED-2D18C4771A4E}" presName="spaceRect" presStyleCnt="0"/>
      <dgm:spPr/>
    </dgm:pt>
    <dgm:pt modelId="{8557E14A-AF11-4838-9DD3-C183B6C59CBE}" type="pres">
      <dgm:prSet presAssocID="{1887F416-A5BD-40FC-96ED-2D18C4771A4E}" presName="parTx" presStyleLbl="revTx" presStyleIdx="1" presStyleCnt="6">
        <dgm:presLayoutVars>
          <dgm:chMax val="0"/>
          <dgm:chPref val="0"/>
        </dgm:presLayoutVars>
      </dgm:prSet>
      <dgm:spPr/>
    </dgm:pt>
    <dgm:pt modelId="{E497DFB9-37B1-4FF6-A1A2-6CB0D6C3BB50}" type="pres">
      <dgm:prSet presAssocID="{BCE506D2-0C62-4D09-B3FA-6F1B11688BBF}" presName="sibTrans" presStyleCnt="0"/>
      <dgm:spPr/>
    </dgm:pt>
    <dgm:pt modelId="{E9ED193A-957F-4ECB-9DA0-E05C0BBB993A}" type="pres">
      <dgm:prSet presAssocID="{607CA9A2-DE8D-0D4E-9144-5DA7EDB599A3}" presName="compNode" presStyleCnt="0"/>
      <dgm:spPr/>
    </dgm:pt>
    <dgm:pt modelId="{923169A2-DDA4-4805-A1E4-5D93837F3173}" type="pres">
      <dgm:prSet presAssocID="{607CA9A2-DE8D-0D4E-9144-5DA7EDB599A3}" presName="bgRect" presStyleLbl="bgShp" presStyleIdx="2" presStyleCnt="6"/>
      <dgm:spPr/>
    </dgm:pt>
    <dgm:pt modelId="{70B218F5-BE8C-4A9D-BD26-10C4CAC0C49A}" type="pres">
      <dgm:prSet presAssocID="{607CA9A2-DE8D-0D4E-9144-5DA7EDB599A3}"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B46E1BB1-60E1-447D-B585-C40C05797A94}" type="pres">
      <dgm:prSet presAssocID="{607CA9A2-DE8D-0D4E-9144-5DA7EDB599A3}" presName="spaceRect" presStyleCnt="0"/>
      <dgm:spPr/>
    </dgm:pt>
    <dgm:pt modelId="{266B0AF5-36F2-4017-B602-28679CF1F8C9}" type="pres">
      <dgm:prSet presAssocID="{607CA9A2-DE8D-0D4E-9144-5DA7EDB599A3}" presName="parTx" presStyleLbl="revTx" presStyleIdx="2" presStyleCnt="6">
        <dgm:presLayoutVars>
          <dgm:chMax val="0"/>
          <dgm:chPref val="0"/>
        </dgm:presLayoutVars>
      </dgm:prSet>
      <dgm:spPr/>
    </dgm:pt>
    <dgm:pt modelId="{5D11D2B6-54D4-4711-B634-05B208CC8381}" type="pres">
      <dgm:prSet presAssocID="{4532FCF2-5ACE-F44C-B105-1D457EB0A3C5}" presName="sibTrans" presStyleCnt="0"/>
      <dgm:spPr/>
    </dgm:pt>
    <dgm:pt modelId="{0B452385-CF8C-4F8C-8A5C-609B8C6D14A4}" type="pres">
      <dgm:prSet presAssocID="{A54DFDDD-D6FF-4141-9C01-63F7887B0597}" presName="compNode" presStyleCnt="0"/>
      <dgm:spPr/>
    </dgm:pt>
    <dgm:pt modelId="{E0A38F71-59C5-48D3-8D97-B44E93197B4E}" type="pres">
      <dgm:prSet presAssocID="{A54DFDDD-D6FF-4141-9C01-63F7887B0597}" presName="bgRect" presStyleLbl="bgShp" presStyleIdx="3" presStyleCnt="6"/>
      <dgm:spPr/>
    </dgm:pt>
    <dgm:pt modelId="{F532C3A4-2743-412E-A862-5B83867A3276}" type="pres">
      <dgm:prSet presAssocID="{A54DFDDD-D6FF-4141-9C01-63F7887B059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7FB0E812-C87D-4790-BE27-E49DEA888AE9}" type="pres">
      <dgm:prSet presAssocID="{A54DFDDD-D6FF-4141-9C01-63F7887B0597}" presName="spaceRect" presStyleCnt="0"/>
      <dgm:spPr/>
    </dgm:pt>
    <dgm:pt modelId="{F97CD1D6-8732-47FF-B58D-B482F6CF3A53}" type="pres">
      <dgm:prSet presAssocID="{A54DFDDD-D6FF-4141-9C01-63F7887B0597}" presName="parTx" presStyleLbl="revTx" presStyleIdx="3" presStyleCnt="6">
        <dgm:presLayoutVars>
          <dgm:chMax val="0"/>
          <dgm:chPref val="0"/>
        </dgm:presLayoutVars>
      </dgm:prSet>
      <dgm:spPr/>
    </dgm:pt>
    <dgm:pt modelId="{59077C89-4433-4704-9037-7F390038FFDA}" type="pres">
      <dgm:prSet presAssocID="{E31045A0-9BA4-4EF1-BBC3-C8A33E1FE4D8}" presName="sibTrans" presStyleCnt="0"/>
      <dgm:spPr/>
    </dgm:pt>
    <dgm:pt modelId="{873C9B55-EE5F-42DB-8AFF-E3F3F6DD4B1D}" type="pres">
      <dgm:prSet presAssocID="{03AB418D-4D50-45DD-B4B3-6D96437F7C26}" presName="compNode" presStyleCnt="0"/>
      <dgm:spPr/>
    </dgm:pt>
    <dgm:pt modelId="{2B4A4804-69AB-46DB-B06A-73033245A8A0}" type="pres">
      <dgm:prSet presAssocID="{03AB418D-4D50-45DD-B4B3-6D96437F7C26}" presName="bgRect" presStyleLbl="bgShp" presStyleIdx="4" presStyleCnt="6"/>
      <dgm:spPr/>
    </dgm:pt>
    <dgm:pt modelId="{4E9E537C-85CF-4FEE-816E-FB69E01974A7}" type="pres">
      <dgm:prSet presAssocID="{03AB418D-4D50-45DD-B4B3-6D96437F7C2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Video camera"/>
        </a:ext>
      </dgm:extLst>
    </dgm:pt>
    <dgm:pt modelId="{8D1CF1B3-2DCB-4B35-9119-014E072125B5}" type="pres">
      <dgm:prSet presAssocID="{03AB418D-4D50-45DD-B4B3-6D96437F7C26}" presName="spaceRect" presStyleCnt="0"/>
      <dgm:spPr/>
    </dgm:pt>
    <dgm:pt modelId="{61037588-5657-4059-AA3A-03366064834D}" type="pres">
      <dgm:prSet presAssocID="{03AB418D-4D50-45DD-B4B3-6D96437F7C26}" presName="parTx" presStyleLbl="revTx" presStyleIdx="4" presStyleCnt="6">
        <dgm:presLayoutVars>
          <dgm:chMax val="0"/>
          <dgm:chPref val="0"/>
        </dgm:presLayoutVars>
      </dgm:prSet>
      <dgm:spPr/>
    </dgm:pt>
    <dgm:pt modelId="{F84B6133-4FC7-47B1-9699-54D952817A0B}" type="pres">
      <dgm:prSet presAssocID="{3E27CE0D-13BE-46DD-8AC6-59D6ED54598A}" presName="sibTrans" presStyleCnt="0"/>
      <dgm:spPr/>
    </dgm:pt>
    <dgm:pt modelId="{B1C335D2-CBB9-4AFB-BB54-339EB3D28506}" type="pres">
      <dgm:prSet presAssocID="{13895215-D960-4010-9F6E-92A12FB9F4F2}" presName="compNode" presStyleCnt="0"/>
      <dgm:spPr/>
    </dgm:pt>
    <dgm:pt modelId="{D0DCBAC3-0F92-451E-A80B-930E2D3A1312}" type="pres">
      <dgm:prSet presAssocID="{13895215-D960-4010-9F6E-92A12FB9F4F2}" presName="bgRect" presStyleLbl="bgShp" presStyleIdx="5" presStyleCnt="6"/>
      <dgm:spPr/>
    </dgm:pt>
    <dgm:pt modelId="{DD7D5A51-85A6-474B-99B7-4F909E29EA40}" type="pres">
      <dgm:prSet presAssocID="{13895215-D960-4010-9F6E-92A12FB9F4F2}"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topwatch"/>
        </a:ext>
      </dgm:extLst>
    </dgm:pt>
    <dgm:pt modelId="{828D66E2-6822-45DE-A294-495028875EA7}" type="pres">
      <dgm:prSet presAssocID="{13895215-D960-4010-9F6E-92A12FB9F4F2}" presName="spaceRect" presStyleCnt="0"/>
      <dgm:spPr/>
    </dgm:pt>
    <dgm:pt modelId="{96E1826A-A7EF-49DC-9C14-93B82F2FBBC6}" type="pres">
      <dgm:prSet presAssocID="{13895215-D960-4010-9F6E-92A12FB9F4F2}" presName="parTx" presStyleLbl="revTx" presStyleIdx="5" presStyleCnt="6">
        <dgm:presLayoutVars>
          <dgm:chMax val="0"/>
          <dgm:chPref val="0"/>
        </dgm:presLayoutVars>
      </dgm:prSet>
      <dgm:spPr/>
    </dgm:pt>
  </dgm:ptLst>
  <dgm:cxnLst>
    <dgm:cxn modelId="{272CDF0A-74DB-D14F-A911-B02114C8DF99}" type="presOf" srcId="{9EC65F0A-5192-48C2-B4C6-05F3D616E89A}" destId="{677A5148-9690-4A1D-9BA4-CEC1084B735E}" srcOrd="0" destOrd="0" presId="urn:microsoft.com/office/officeart/2018/2/layout/IconVerticalSolidList"/>
    <dgm:cxn modelId="{F33A1F1A-08DF-1947-BCDD-21DDA4A27B61}" type="presOf" srcId="{607CA9A2-DE8D-0D4E-9144-5DA7EDB599A3}" destId="{266B0AF5-36F2-4017-B602-28679CF1F8C9}" srcOrd="0" destOrd="0" presId="urn:microsoft.com/office/officeart/2018/2/layout/IconVerticalSolidList"/>
    <dgm:cxn modelId="{D88AED2E-D513-466E-9949-32064C481554}" srcId="{3AB5F866-B213-41B3-85F7-9FBF8021ED24}" destId="{1887F416-A5BD-40FC-96ED-2D18C4771A4E}" srcOrd="1" destOrd="0" parTransId="{77DD6DF4-B625-4DDF-97D1-2F69FB94880F}" sibTransId="{BCE506D2-0C62-4D09-B3FA-6F1B11688BBF}"/>
    <dgm:cxn modelId="{97787C2F-60DA-2A4A-8432-D74513892F1F}" type="presOf" srcId="{13895215-D960-4010-9F6E-92A12FB9F4F2}" destId="{96E1826A-A7EF-49DC-9C14-93B82F2FBBC6}" srcOrd="0" destOrd="0" presId="urn:microsoft.com/office/officeart/2018/2/layout/IconVerticalSolidList"/>
    <dgm:cxn modelId="{72BBD345-5B24-6847-8A48-24502E654033}" type="presOf" srcId="{1887F416-A5BD-40FC-96ED-2D18C4771A4E}" destId="{8557E14A-AF11-4838-9DD3-C183B6C59CBE}" srcOrd="0" destOrd="0" presId="urn:microsoft.com/office/officeart/2018/2/layout/IconVerticalSolidList"/>
    <dgm:cxn modelId="{55F2375D-88A1-CD42-9567-3791E3B09B81}" type="presOf" srcId="{3AB5F866-B213-41B3-85F7-9FBF8021ED24}" destId="{A2B01C6B-6947-4469-ABF9-AFE60527B411}" srcOrd="0" destOrd="0" presId="urn:microsoft.com/office/officeart/2018/2/layout/IconVerticalSolidList"/>
    <dgm:cxn modelId="{3A5FC067-A13C-4D35-943E-3C8DC05E2AE5}" srcId="{3AB5F866-B213-41B3-85F7-9FBF8021ED24}" destId="{03AB418D-4D50-45DD-B4B3-6D96437F7C26}" srcOrd="4" destOrd="0" parTransId="{B400A4A1-8976-4755-9BA7-F2441701B830}" sibTransId="{3E27CE0D-13BE-46DD-8AC6-59D6ED54598A}"/>
    <dgm:cxn modelId="{B8EDE569-2003-E247-80E1-C39A0AA615DA}" type="presOf" srcId="{03AB418D-4D50-45DD-B4B3-6D96437F7C26}" destId="{61037588-5657-4059-AA3A-03366064834D}" srcOrd="0" destOrd="0" presId="urn:microsoft.com/office/officeart/2018/2/layout/IconVerticalSolidList"/>
    <dgm:cxn modelId="{882D4D70-FF2A-3F44-B10F-9B8D51456287}" srcId="{3AB5F866-B213-41B3-85F7-9FBF8021ED24}" destId="{607CA9A2-DE8D-0D4E-9144-5DA7EDB599A3}" srcOrd="2" destOrd="0" parTransId="{0EAF9CB0-0949-8E49-A842-BD37BE3A2915}" sibTransId="{4532FCF2-5ACE-F44C-B105-1D457EB0A3C5}"/>
    <dgm:cxn modelId="{5BDC7BA2-BF57-4BAD-A363-9C07D4812A44}" srcId="{3AB5F866-B213-41B3-85F7-9FBF8021ED24}" destId="{9EC65F0A-5192-48C2-B4C6-05F3D616E89A}" srcOrd="0" destOrd="0" parTransId="{8A8BB3A1-21D6-4158-8D0B-1FF6D3EB64DA}" sibTransId="{AC0E88B4-D2FC-4CE2-9CFC-451A91649E02}"/>
    <dgm:cxn modelId="{425374AF-7E89-48F2-A05B-698AFDA0DD4B}" srcId="{3AB5F866-B213-41B3-85F7-9FBF8021ED24}" destId="{A54DFDDD-D6FF-4141-9C01-63F7887B0597}" srcOrd="3" destOrd="0" parTransId="{B5928873-0F2A-49AE-A955-B9B2E12A0F8E}" sibTransId="{E31045A0-9BA4-4EF1-BBC3-C8A33E1FE4D8}"/>
    <dgm:cxn modelId="{20C4FDCE-F8F4-4022-AE48-7E13757B5626}" srcId="{3AB5F866-B213-41B3-85F7-9FBF8021ED24}" destId="{13895215-D960-4010-9F6E-92A12FB9F4F2}" srcOrd="5" destOrd="0" parTransId="{BBF714D3-1A10-40DF-BB58-82422C3C841B}" sibTransId="{D2432B7B-84D2-4A68-8285-46897AAF9980}"/>
    <dgm:cxn modelId="{8F3BFCE0-A748-0E49-A738-5B15228224E3}" type="presOf" srcId="{A54DFDDD-D6FF-4141-9C01-63F7887B0597}" destId="{F97CD1D6-8732-47FF-B58D-B482F6CF3A53}" srcOrd="0" destOrd="0" presId="urn:microsoft.com/office/officeart/2018/2/layout/IconVerticalSolidList"/>
    <dgm:cxn modelId="{595B7E20-27BB-794A-B4FB-6B5343DE9E3E}" type="presParOf" srcId="{A2B01C6B-6947-4469-ABF9-AFE60527B411}" destId="{3B2EFA51-9AE7-45B0-82ED-3ED7216C9D25}" srcOrd="0" destOrd="0" presId="urn:microsoft.com/office/officeart/2018/2/layout/IconVerticalSolidList"/>
    <dgm:cxn modelId="{4B1195B3-D2F1-6B40-9E08-F37D3952BC5C}" type="presParOf" srcId="{3B2EFA51-9AE7-45B0-82ED-3ED7216C9D25}" destId="{22B693C1-EE60-46F8-87AD-D12086F576CF}" srcOrd="0" destOrd="0" presId="urn:microsoft.com/office/officeart/2018/2/layout/IconVerticalSolidList"/>
    <dgm:cxn modelId="{4C7A2BAB-D30B-854C-B3E3-4849EC93BDDD}" type="presParOf" srcId="{3B2EFA51-9AE7-45B0-82ED-3ED7216C9D25}" destId="{468F4929-83FB-4857-B5BD-80FFBD602CD1}" srcOrd="1" destOrd="0" presId="urn:microsoft.com/office/officeart/2018/2/layout/IconVerticalSolidList"/>
    <dgm:cxn modelId="{F059D21D-AF54-1243-B227-B04A9CA4AEAC}" type="presParOf" srcId="{3B2EFA51-9AE7-45B0-82ED-3ED7216C9D25}" destId="{B38D480F-B1A6-434E-93F4-0F90F74AF4D0}" srcOrd="2" destOrd="0" presId="urn:microsoft.com/office/officeart/2018/2/layout/IconVerticalSolidList"/>
    <dgm:cxn modelId="{978FCE7F-4E05-3747-BFD1-CC449C534A4F}" type="presParOf" srcId="{3B2EFA51-9AE7-45B0-82ED-3ED7216C9D25}" destId="{677A5148-9690-4A1D-9BA4-CEC1084B735E}" srcOrd="3" destOrd="0" presId="urn:microsoft.com/office/officeart/2018/2/layout/IconVerticalSolidList"/>
    <dgm:cxn modelId="{BE167647-EA88-C441-A2C5-079AD02AE778}" type="presParOf" srcId="{A2B01C6B-6947-4469-ABF9-AFE60527B411}" destId="{65210FAD-741C-4059-A353-6E6602739540}" srcOrd="1" destOrd="0" presId="urn:microsoft.com/office/officeart/2018/2/layout/IconVerticalSolidList"/>
    <dgm:cxn modelId="{6E76A39B-5E60-B149-9274-EB7631B1EB25}" type="presParOf" srcId="{A2B01C6B-6947-4469-ABF9-AFE60527B411}" destId="{7A783470-0549-48F8-95D9-0A83BA9984E5}" srcOrd="2" destOrd="0" presId="urn:microsoft.com/office/officeart/2018/2/layout/IconVerticalSolidList"/>
    <dgm:cxn modelId="{902F5507-FD32-A24D-9FED-8EF7C872B449}" type="presParOf" srcId="{7A783470-0549-48F8-95D9-0A83BA9984E5}" destId="{375E4B4E-A824-42E6-9ABB-76B407540CC5}" srcOrd="0" destOrd="0" presId="urn:microsoft.com/office/officeart/2018/2/layout/IconVerticalSolidList"/>
    <dgm:cxn modelId="{FC915B43-7584-4446-9311-6B4B21CB8451}" type="presParOf" srcId="{7A783470-0549-48F8-95D9-0A83BA9984E5}" destId="{32D5E61A-EB6C-4402-B3AD-00A2A44B6A16}" srcOrd="1" destOrd="0" presId="urn:microsoft.com/office/officeart/2018/2/layout/IconVerticalSolidList"/>
    <dgm:cxn modelId="{F0458B75-0DCF-964C-BD12-FA72AD3177D7}" type="presParOf" srcId="{7A783470-0549-48F8-95D9-0A83BA9984E5}" destId="{BF6D3BC0-86E3-4229-814C-566305639A97}" srcOrd="2" destOrd="0" presId="urn:microsoft.com/office/officeart/2018/2/layout/IconVerticalSolidList"/>
    <dgm:cxn modelId="{D58A3B5E-93FD-6C4B-BB61-FA56667117AE}" type="presParOf" srcId="{7A783470-0549-48F8-95D9-0A83BA9984E5}" destId="{8557E14A-AF11-4838-9DD3-C183B6C59CBE}" srcOrd="3" destOrd="0" presId="urn:microsoft.com/office/officeart/2018/2/layout/IconVerticalSolidList"/>
    <dgm:cxn modelId="{E146424A-B3F1-B546-B19E-D1118F45F5D7}" type="presParOf" srcId="{A2B01C6B-6947-4469-ABF9-AFE60527B411}" destId="{E497DFB9-37B1-4FF6-A1A2-6CB0D6C3BB50}" srcOrd="3" destOrd="0" presId="urn:microsoft.com/office/officeart/2018/2/layout/IconVerticalSolidList"/>
    <dgm:cxn modelId="{0CADF249-DDEF-5E4A-9D79-EF4DF65FCA70}" type="presParOf" srcId="{A2B01C6B-6947-4469-ABF9-AFE60527B411}" destId="{E9ED193A-957F-4ECB-9DA0-E05C0BBB993A}" srcOrd="4" destOrd="0" presId="urn:microsoft.com/office/officeart/2018/2/layout/IconVerticalSolidList"/>
    <dgm:cxn modelId="{04B44D98-748F-BD41-9DAA-9A7285035393}" type="presParOf" srcId="{E9ED193A-957F-4ECB-9DA0-E05C0BBB993A}" destId="{923169A2-DDA4-4805-A1E4-5D93837F3173}" srcOrd="0" destOrd="0" presId="urn:microsoft.com/office/officeart/2018/2/layout/IconVerticalSolidList"/>
    <dgm:cxn modelId="{E72685CE-36D1-8C49-B600-976F5873E435}" type="presParOf" srcId="{E9ED193A-957F-4ECB-9DA0-E05C0BBB993A}" destId="{70B218F5-BE8C-4A9D-BD26-10C4CAC0C49A}" srcOrd="1" destOrd="0" presId="urn:microsoft.com/office/officeart/2018/2/layout/IconVerticalSolidList"/>
    <dgm:cxn modelId="{CB916430-6DE0-3444-A857-F3946C684319}" type="presParOf" srcId="{E9ED193A-957F-4ECB-9DA0-E05C0BBB993A}" destId="{B46E1BB1-60E1-447D-B585-C40C05797A94}" srcOrd="2" destOrd="0" presId="urn:microsoft.com/office/officeart/2018/2/layout/IconVerticalSolidList"/>
    <dgm:cxn modelId="{97701494-1473-DE4F-8987-23F6BEC15CC3}" type="presParOf" srcId="{E9ED193A-957F-4ECB-9DA0-E05C0BBB993A}" destId="{266B0AF5-36F2-4017-B602-28679CF1F8C9}" srcOrd="3" destOrd="0" presId="urn:microsoft.com/office/officeart/2018/2/layout/IconVerticalSolidList"/>
    <dgm:cxn modelId="{9A598F31-46FA-7846-986F-11A8E1595105}" type="presParOf" srcId="{A2B01C6B-6947-4469-ABF9-AFE60527B411}" destId="{5D11D2B6-54D4-4711-B634-05B208CC8381}" srcOrd="5" destOrd="0" presId="urn:microsoft.com/office/officeart/2018/2/layout/IconVerticalSolidList"/>
    <dgm:cxn modelId="{67C85840-8771-5948-A73A-E99F38DB59AE}" type="presParOf" srcId="{A2B01C6B-6947-4469-ABF9-AFE60527B411}" destId="{0B452385-CF8C-4F8C-8A5C-609B8C6D14A4}" srcOrd="6" destOrd="0" presId="urn:microsoft.com/office/officeart/2018/2/layout/IconVerticalSolidList"/>
    <dgm:cxn modelId="{9EEA6353-EA7A-6F41-8676-C791B4D85A4C}" type="presParOf" srcId="{0B452385-CF8C-4F8C-8A5C-609B8C6D14A4}" destId="{E0A38F71-59C5-48D3-8D97-B44E93197B4E}" srcOrd="0" destOrd="0" presId="urn:microsoft.com/office/officeart/2018/2/layout/IconVerticalSolidList"/>
    <dgm:cxn modelId="{F64AD924-E378-0644-8BC4-51EB167F438B}" type="presParOf" srcId="{0B452385-CF8C-4F8C-8A5C-609B8C6D14A4}" destId="{F532C3A4-2743-412E-A862-5B83867A3276}" srcOrd="1" destOrd="0" presId="urn:microsoft.com/office/officeart/2018/2/layout/IconVerticalSolidList"/>
    <dgm:cxn modelId="{72A2A20C-350B-E148-8FE4-D572C97DF6EA}" type="presParOf" srcId="{0B452385-CF8C-4F8C-8A5C-609B8C6D14A4}" destId="{7FB0E812-C87D-4790-BE27-E49DEA888AE9}" srcOrd="2" destOrd="0" presId="urn:microsoft.com/office/officeart/2018/2/layout/IconVerticalSolidList"/>
    <dgm:cxn modelId="{89815A23-5592-DF46-B3CC-46C808B18C1A}" type="presParOf" srcId="{0B452385-CF8C-4F8C-8A5C-609B8C6D14A4}" destId="{F97CD1D6-8732-47FF-B58D-B482F6CF3A53}" srcOrd="3" destOrd="0" presId="urn:microsoft.com/office/officeart/2018/2/layout/IconVerticalSolidList"/>
    <dgm:cxn modelId="{2290767F-A800-7945-A064-EDED397E48DC}" type="presParOf" srcId="{A2B01C6B-6947-4469-ABF9-AFE60527B411}" destId="{59077C89-4433-4704-9037-7F390038FFDA}" srcOrd="7" destOrd="0" presId="urn:microsoft.com/office/officeart/2018/2/layout/IconVerticalSolidList"/>
    <dgm:cxn modelId="{D680DDBF-2171-9D48-A27B-0463469DDFEE}" type="presParOf" srcId="{A2B01C6B-6947-4469-ABF9-AFE60527B411}" destId="{873C9B55-EE5F-42DB-8AFF-E3F3F6DD4B1D}" srcOrd="8" destOrd="0" presId="urn:microsoft.com/office/officeart/2018/2/layout/IconVerticalSolidList"/>
    <dgm:cxn modelId="{4E461C9C-7E7E-AB47-B3F2-87DB9138D825}" type="presParOf" srcId="{873C9B55-EE5F-42DB-8AFF-E3F3F6DD4B1D}" destId="{2B4A4804-69AB-46DB-B06A-73033245A8A0}" srcOrd="0" destOrd="0" presId="urn:microsoft.com/office/officeart/2018/2/layout/IconVerticalSolidList"/>
    <dgm:cxn modelId="{ED4A5178-A2D8-C448-A75D-492D1D69260C}" type="presParOf" srcId="{873C9B55-EE5F-42DB-8AFF-E3F3F6DD4B1D}" destId="{4E9E537C-85CF-4FEE-816E-FB69E01974A7}" srcOrd="1" destOrd="0" presId="urn:microsoft.com/office/officeart/2018/2/layout/IconVerticalSolidList"/>
    <dgm:cxn modelId="{32353267-9A21-4448-8597-147692D12C2D}" type="presParOf" srcId="{873C9B55-EE5F-42DB-8AFF-E3F3F6DD4B1D}" destId="{8D1CF1B3-2DCB-4B35-9119-014E072125B5}" srcOrd="2" destOrd="0" presId="urn:microsoft.com/office/officeart/2018/2/layout/IconVerticalSolidList"/>
    <dgm:cxn modelId="{3D639BAA-1989-2C43-B7EF-8411A1190A3C}" type="presParOf" srcId="{873C9B55-EE5F-42DB-8AFF-E3F3F6DD4B1D}" destId="{61037588-5657-4059-AA3A-03366064834D}" srcOrd="3" destOrd="0" presId="urn:microsoft.com/office/officeart/2018/2/layout/IconVerticalSolidList"/>
    <dgm:cxn modelId="{8BE07FE0-59E1-8D4D-AAD5-CFEC9879D055}" type="presParOf" srcId="{A2B01C6B-6947-4469-ABF9-AFE60527B411}" destId="{F84B6133-4FC7-47B1-9699-54D952817A0B}" srcOrd="9" destOrd="0" presId="urn:microsoft.com/office/officeart/2018/2/layout/IconVerticalSolidList"/>
    <dgm:cxn modelId="{90753A8B-CB21-8449-8D07-15DC083D64AB}" type="presParOf" srcId="{A2B01C6B-6947-4469-ABF9-AFE60527B411}" destId="{B1C335D2-CBB9-4AFB-BB54-339EB3D28506}" srcOrd="10" destOrd="0" presId="urn:microsoft.com/office/officeart/2018/2/layout/IconVerticalSolidList"/>
    <dgm:cxn modelId="{205C23C5-FD98-3F46-AAA8-699F8705B6CB}" type="presParOf" srcId="{B1C335D2-CBB9-4AFB-BB54-339EB3D28506}" destId="{D0DCBAC3-0F92-451E-A80B-930E2D3A1312}" srcOrd="0" destOrd="0" presId="urn:microsoft.com/office/officeart/2018/2/layout/IconVerticalSolidList"/>
    <dgm:cxn modelId="{D71C65C7-A65A-2449-99FC-92CCA5A5A242}" type="presParOf" srcId="{B1C335D2-CBB9-4AFB-BB54-339EB3D28506}" destId="{DD7D5A51-85A6-474B-99B7-4F909E29EA40}" srcOrd="1" destOrd="0" presId="urn:microsoft.com/office/officeart/2018/2/layout/IconVerticalSolidList"/>
    <dgm:cxn modelId="{119965CE-E863-054D-8C61-2094E1872083}" type="presParOf" srcId="{B1C335D2-CBB9-4AFB-BB54-339EB3D28506}" destId="{828D66E2-6822-45DE-A294-495028875EA7}" srcOrd="2" destOrd="0" presId="urn:microsoft.com/office/officeart/2018/2/layout/IconVerticalSolidList"/>
    <dgm:cxn modelId="{913F8225-4127-884A-B31A-E94FFDCE6627}" type="presParOf" srcId="{B1C335D2-CBB9-4AFB-BB54-339EB3D28506}" destId="{96E1826A-A7EF-49DC-9C14-93B82F2FBBC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FB40F3C-D262-4002-92CB-EC84510A8AB9}" type="doc">
      <dgm:prSet loTypeId="urn:microsoft.com/office/officeart/2018/2/layout/IconVerticalSolidList" loCatId="icon" qsTypeId="urn:microsoft.com/office/officeart/2005/8/quickstyle/simple1" qsCatId="simple" csTypeId="urn:microsoft.com/office/officeart/2018/5/colors/Iconchunking_neutralicontext_colorful5" csCatId="colorful" phldr="1"/>
      <dgm:spPr/>
      <dgm:t>
        <a:bodyPr/>
        <a:lstStyle/>
        <a:p>
          <a:endParaRPr lang="en-US"/>
        </a:p>
      </dgm:t>
    </dgm:pt>
    <dgm:pt modelId="{3B2275B1-44CC-408F-9A4A-5BB1A9B25F00}">
      <dgm:prSet/>
      <dgm:spPr/>
      <dgm:t>
        <a:bodyPr/>
        <a:lstStyle/>
        <a:p>
          <a:pPr>
            <a:lnSpc>
              <a:spcPct val="100000"/>
            </a:lnSpc>
          </a:pPr>
          <a:r>
            <a:rPr lang="en-US"/>
            <a:t>Analysis on the Youtube dataset is done using Apache spark .</a:t>
          </a:r>
        </a:p>
      </dgm:t>
    </dgm:pt>
    <dgm:pt modelId="{1CDBB7E9-C093-40FA-9D54-4017BF9803AB}" type="parTrans" cxnId="{EB80C3A6-A8D6-488F-8432-2379B775E252}">
      <dgm:prSet/>
      <dgm:spPr/>
      <dgm:t>
        <a:bodyPr/>
        <a:lstStyle/>
        <a:p>
          <a:endParaRPr lang="en-US"/>
        </a:p>
      </dgm:t>
    </dgm:pt>
    <dgm:pt modelId="{4C0ECB36-DF74-4DDB-A32F-4D2FAF6DCC81}" type="sibTrans" cxnId="{EB80C3A6-A8D6-488F-8432-2379B775E252}">
      <dgm:prSet/>
      <dgm:spPr/>
      <dgm:t>
        <a:bodyPr/>
        <a:lstStyle/>
        <a:p>
          <a:pPr>
            <a:lnSpc>
              <a:spcPct val="100000"/>
            </a:lnSpc>
          </a:pPr>
          <a:endParaRPr lang="en-US"/>
        </a:p>
      </dgm:t>
    </dgm:pt>
    <dgm:pt modelId="{E32D9C13-69C6-4CA7-83F8-55B80C12AEF0}">
      <dgm:prSet/>
      <dgm:spPr/>
      <dgm:t>
        <a:bodyPr/>
        <a:lstStyle/>
        <a:p>
          <a:pPr>
            <a:lnSpc>
              <a:spcPct val="100000"/>
            </a:lnSpc>
          </a:pPr>
          <a:r>
            <a:rPr lang="en-US"/>
            <a:t>Performed the data processing locally with the small subset of data.</a:t>
          </a:r>
        </a:p>
      </dgm:t>
    </dgm:pt>
    <dgm:pt modelId="{377CA3F1-791F-4731-B862-7B64A8CC179F}" type="parTrans" cxnId="{0DC833FC-C1BF-48CA-A11E-788EB6183C6A}">
      <dgm:prSet/>
      <dgm:spPr/>
      <dgm:t>
        <a:bodyPr/>
        <a:lstStyle/>
        <a:p>
          <a:endParaRPr lang="en-US"/>
        </a:p>
      </dgm:t>
    </dgm:pt>
    <dgm:pt modelId="{557C493C-6558-4A5B-BDD9-52E36552DCA9}" type="sibTrans" cxnId="{0DC833FC-C1BF-48CA-A11E-788EB6183C6A}">
      <dgm:prSet/>
      <dgm:spPr/>
      <dgm:t>
        <a:bodyPr/>
        <a:lstStyle/>
        <a:p>
          <a:pPr>
            <a:lnSpc>
              <a:spcPct val="100000"/>
            </a:lnSpc>
          </a:pPr>
          <a:endParaRPr lang="en-US"/>
        </a:p>
      </dgm:t>
    </dgm:pt>
    <dgm:pt modelId="{CD157F74-0824-3348-8D22-B0D6FDC5B43A}">
      <dgm:prSet/>
      <dgm:spPr/>
      <dgm:t>
        <a:bodyPr/>
        <a:lstStyle/>
        <a:p>
          <a:pPr>
            <a:lnSpc>
              <a:spcPct val="100000"/>
            </a:lnSpc>
          </a:pPr>
          <a:r>
            <a:rPr lang="en-US" dirty="0"/>
            <a:t>Analyzed Data on AWS Clusters using EMR</a:t>
          </a:r>
        </a:p>
      </dgm:t>
    </dgm:pt>
    <dgm:pt modelId="{3148A182-898C-284E-AC76-7B42ECF666D0}" type="parTrans" cxnId="{4C765C9E-315C-C14C-91B3-609F79B0D3ED}">
      <dgm:prSet/>
      <dgm:spPr/>
      <dgm:t>
        <a:bodyPr/>
        <a:lstStyle/>
        <a:p>
          <a:endParaRPr lang="en-US"/>
        </a:p>
      </dgm:t>
    </dgm:pt>
    <dgm:pt modelId="{FDFC87BA-B67C-3542-8B66-34E613A0B0FC}" type="sibTrans" cxnId="{4C765C9E-315C-C14C-91B3-609F79B0D3ED}">
      <dgm:prSet/>
      <dgm:spPr/>
      <dgm:t>
        <a:bodyPr/>
        <a:lstStyle/>
        <a:p>
          <a:endParaRPr lang="en-US"/>
        </a:p>
      </dgm:t>
    </dgm:pt>
    <dgm:pt modelId="{5FD67D42-26D3-475F-B016-BC4A48A325C5}" type="pres">
      <dgm:prSet presAssocID="{8FB40F3C-D262-4002-92CB-EC84510A8AB9}" presName="root" presStyleCnt="0">
        <dgm:presLayoutVars>
          <dgm:dir/>
          <dgm:resizeHandles val="exact"/>
        </dgm:presLayoutVars>
      </dgm:prSet>
      <dgm:spPr/>
    </dgm:pt>
    <dgm:pt modelId="{95C0A340-E9ED-4B2B-9C67-D6726A032E47}" type="pres">
      <dgm:prSet presAssocID="{3B2275B1-44CC-408F-9A4A-5BB1A9B25F00}" presName="compNode" presStyleCnt="0"/>
      <dgm:spPr/>
    </dgm:pt>
    <dgm:pt modelId="{A8BCCFDF-7CA3-46A3-BABB-AF643100AA44}" type="pres">
      <dgm:prSet presAssocID="{3B2275B1-44CC-408F-9A4A-5BB1A9B25F00}" presName="bgRect" presStyleLbl="bgShp" presStyleIdx="0" presStyleCnt="3"/>
      <dgm:spPr/>
    </dgm:pt>
    <dgm:pt modelId="{EBF79E4A-C978-4A4D-84B6-26F6982B3F7E}" type="pres">
      <dgm:prSet presAssocID="{3B2275B1-44CC-408F-9A4A-5BB1A9B25F0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7C28E160-05E4-493B-A6EA-DDFF21383261}" type="pres">
      <dgm:prSet presAssocID="{3B2275B1-44CC-408F-9A4A-5BB1A9B25F00}" presName="spaceRect" presStyleCnt="0"/>
      <dgm:spPr/>
    </dgm:pt>
    <dgm:pt modelId="{06B0AC11-5BE8-4032-9458-4A2596035D8B}" type="pres">
      <dgm:prSet presAssocID="{3B2275B1-44CC-408F-9A4A-5BB1A9B25F00}" presName="parTx" presStyleLbl="revTx" presStyleIdx="0" presStyleCnt="3">
        <dgm:presLayoutVars>
          <dgm:chMax val="0"/>
          <dgm:chPref val="0"/>
        </dgm:presLayoutVars>
      </dgm:prSet>
      <dgm:spPr/>
    </dgm:pt>
    <dgm:pt modelId="{AC2E295F-3CB9-4BBD-9FE0-EBB4CB2BB9AE}" type="pres">
      <dgm:prSet presAssocID="{4C0ECB36-DF74-4DDB-A32F-4D2FAF6DCC81}" presName="sibTrans" presStyleCnt="0"/>
      <dgm:spPr/>
    </dgm:pt>
    <dgm:pt modelId="{15D4D047-914F-408E-B5A9-441450695D77}" type="pres">
      <dgm:prSet presAssocID="{E32D9C13-69C6-4CA7-83F8-55B80C12AEF0}" presName="compNode" presStyleCnt="0"/>
      <dgm:spPr/>
    </dgm:pt>
    <dgm:pt modelId="{33773751-38DE-48C1-AEA5-0FD62BEDA19F}" type="pres">
      <dgm:prSet presAssocID="{E32D9C13-69C6-4CA7-83F8-55B80C12AEF0}" presName="bgRect" presStyleLbl="bgShp" presStyleIdx="1" presStyleCnt="3"/>
      <dgm:spPr/>
    </dgm:pt>
    <dgm:pt modelId="{C129185B-9012-44DC-A412-5F82CF3ED8A8}" type="pres">
      <dgm:prSet presAssocID="{E32D9C13-69C6-4CA7-83F8-55B80C12AEF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4C51DE93-F029-44D1-845F-FC37A75B4E22}" type="pres">
      <dgm:prSet presAssocID="{E32D9C13-69C6-4CA7-83F8-55B80C12AEF0}" presName="spaceRect" presStyleCnt="0"/>
      <dgm:spPr/>
    </dgm:pt>
    <dgm:pt modelId="{C2E21708-AB02-4C49-902A-54AC1CF14956}" type="pres">
      <dgm:prSet presAssocID="{E32D9C13-69C6-4CA7-83F8-55B80C12AEF0}" presName="parTx" presStyleLbl="revTx" presStyleIdx="1" presStyleCnt="3">
        <dgm:presLayoutVars>
          <dgm:chMax val="0"/>
          <dgm:chPref val="0"/>
        </dgm:presLayoutVars>
      </dgm:prSet>
      <dgm:spPr/>
    </dgm:pt>
    <dgm:pt modelId="{AE33ED1C-A001-4064-802F-DBAD9F129B73}" type="pres">
      <dgm:prSet presAssocID="{557C493C-6558-4A5B-BDD9-52E36552DCA9}" presName="sibTrans" presStyleCnt="0"/>
      <dgm:spPr/>
    </dgm:pt>
    <dgm:pt modelId="{948DAE02-BAF2-4BE6-9349-AF81FEE279D2}" type="pres">
      <dgm:prSet presAssocID="{CD157F74-0824-3348-8D22-B0D6FDC5B43A}" presName="compNode" presStyleCnt="0"/>
      <dgm:spPr/>
    </dgm:pt>
    <dgm:pt modelId="{1E4FDEBC-CCFE-4280-9D5C-459A74FC942D}" type="pres">
      <dgm:prSet presAssocID="{CD157F74-0824-3348-8D22-B0D6FDC5B43A}" presName="bgRect" presStyleLbl="bgShp" presStyleIdx="2" presStyleCnt="3"/>
      <dgm:spPr/>
    </dgm:pt>
    <dgm:pt modelId="{F00040F5-D571-45B7-A6D1-C20D694D314F}" type="pres">
      <dgm:prSet presAssocID="{CD157F74-0824-3348-8D22-B0D6FDC5B43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D40F0F39-6587-434E-AFB5-AD1293959665}" type="pres">
      <dgm:prSet presAssocID="{CD157F74-0824-3348-8D22-B0D6FDC5B43A}" presName="spaceRect" presStyleCnt="0"/>
      <dgm:spPr/>
    </dgm:pt>
    <dgm:pt modelId="{F6CA3B8B-4BA7-4CB5-A533-97978F59E071}" type="pres">
      <dgm:prSet presAssocID="{CD157F74-0824-3348-8D22-B0D6FDC5B43A}" presName="parTx" presStyleLbl="revTx" presStyleIdx="2" presStyleCnt="3">
        <dgm:presLayoutVars>
          <dgm:chMax val="0"/>
          <dgm:chPref val="0"/>
        </dgm:presLayoutVars>
      </dgm:prSet>
      <dgm:spPr/>
    </dgm:pt>
  </dgm:ptLst>
  <dgm:cxnLst>
    <dgm:cxn modelId="{65A4550D-4637-BF46-B836-828516EE5F15}" type="presOf" srcId="{3B2275B1-44CC-408F-9A4A-5BB1A9B25F00}" destId="{06B0AC11-5BE8-4032-9458-4A2596035D8B}" srcOrd="0" destOrd="0" presId="urn:microsoft.com/office/officeart/2018/2/layout/IconVerticalSolidList"/>
    <dgm:cxn modelId="{83D28112-5D46-B24B-A8B9-3820C0160455}" type="presOf" srcId="{E32D9C13-69C6-4CA7-83F8-55B80C12AEF0}" destId="{C2E21708-AB02-4C49-902A-54AC1CF14956}" srcOrd="0" destOrd="0" presId="urn:microsoft.com/office/officeart/2018/2/layout/IconVerticalSolidList"/>
    <dgm:cxn modelId="{4C765C9E-315C-C14C-91B3-609F79B0D3ED}" srcId="{8FB40F3C-D262-4002-92CB-EC84510A8AB9}" destId="{CD157F74-0824-3348-8D22-B0D6FDC5B43A}" srcOrd="2" destOrd="0" parTransId="{3148A182-898C-284E-AC76-7B42ECF666D0}" sibTransId="{FDFC87BA-B67C-3542-8B66-34E613A0B0FC}"/>
    <dgm:cxn modelId="{1BCB3EA5-D873-044B-96E6-065927B0662E}" type="presOf" srcId="{8FB40F3C-D262-4002-92CB-EC84510A8AB9}" destId="{5FD67D42-26D3-475F-B016-BC4A48A325C5}" srcOrd="0" destOrd="0" presId="urn:microsoft.com/office/officeart/2018/2/layout/IconVerticalSolidList"/>
    <dgm:cxn modelId="{EB80C3A6-A8D6-488F-8432-2379B775E252}" srcId="{8FB40F3C-D262-4002-92CB-EC84510A8AB9}" destId="{3B2275B1-44CC-408F-9A4A-5BB1A9B25F00}" srcOrd="0" destOrd="0" parTransId="{1CDBB7E9-C093-40FA-9D54-4017BF9803AB}" sibTransId="{4C0ECB36-DF74-4DDB-A32F-4D2FAF6DCC81}"/>
    <dgm:cxn modelId="{081EBBDF-7EC2-7E4C-BC4A-FF7B1852015B}" type="presOf" srcId="{CD157F74-0824-3348-8D22-B0D6FDC5B43A}" destId="{F6CA3B8B-4BA7-4CB5-A533-97978F59E071}" srcOrd="0" destOrd="0" presId="urn:microsoft.com/office/officeart/2018/2/layout/IconVerticalSolidList"/>
    <dgm:cxn modelId="{0DC833FC-C1BF-48CA-A11E-788EB6183C6A}" srcId="{8FB40F3C-D262-4002-92CB-EC84510A8AB9}" destId="{E32D9C13-69C6-4CA7-83F8-55B80C12AEF0}" srcOrd="1" destOrd="0" parTransId="{377CA3F1-791F-4731-B862-7B64A8CC179F}" sibTransId="{557C493C-6558-4A5B-BDD9-52E36552DCA9}"/>
    <dgm:cxn modelId="{2DDB7FE5-6556-D340-9852-A0B1D02D152E}" type="presParOf" srcId="{5FD67D42-26D3-475F-B016-BC4A48A325C5}" destId="{95C0A340-E9ED-4B2B-9C67-D6726A032E47}" srcOrd="0" destOrd="0" presId="urn:microsoft.com/office/officeart/2018/2/layout/IconVerticalSolidList"/>
    <dgm:cxn modelId="{A2762E38-F921-894F-9D57-FECA611C7B4F}" type="presParOf" srcId="{95C0A340-E9ED-4B2B-9C67-D6726A032E47}" destId="{A8BCCFDF-7CA3-46A3-BABB-AF643100AA44}" srcOrd="0" destOrd="0" presId="urn:microsoft.com/office/officeart/2018/2/layout/IconVerticalSolidList"/>
    <dgm:cxn modelId="{9F0074B8-8B72-7A47-94E2-05102F27B0E7}" type="presParOf" srcId="{95C0A340-E9ED-4B2B-9C67-D6726A032E47}" destId="{EBF79E4A-C978-4A4D-84B6-26F6982B3F7E}" srcOrd="1" destOrd="0" presId="urn:microsoft.com/office/officeart/2018/2/layout/IconVerticalSolidList"/>
    <dgm:cxn modelId="{B12CFFBD-5FA0-3D4D-B32C-E0D14F5AC3D0}" type="presParOf" srcId="{95C0A340-E9ED-4B2B-9C67-D6726A032E47}" destId="{7C28E160-05E4-493B-A6EA-DDFF21383261}" srcOrd="2" destOrd="0" presId="urn:microsoft.com/office/officeart/2018/2/layout/IconVerticalSolidList"/>
    <dgm:cxn modelId="{0DFC30D5-AFDA-7F49-81CC-3473B910DBE7}" type="presParOf" srcId="{95C0A340-E9ED-4B2B-9C67-D6726A032E47}" destId="{06B0AC11-5BE8-4032-9458-4A2596035D8B}" srcOrd="3" destOrd="0" presId="urn:microsoft.com/office/officeart/2018/2/layout/IconVerticalSolidList"/>
    <dgm:cxn modelId="{D3F15E59-FB9F-864F-839B-292EC9E0A5F6}" type="presParOf" srcId="{5FD67D42-26D3-475F-B016-BC4A48A325C5}" destId="{AC2E295F-3CB9-4BBD-9FE0-EBB4CB2BB9AE}" srcOrd="1" destOrd="0" presId="urn:microsoft.com/office/officeart/2018/2/layout/IconVerticalSolidList"/>
    <dgm:cxn modelId="{13FA4654-1945-574C-81A9-6201F120B185}" type="presParOf" srcId="{5FD67D42-26D3-475F-B016-BC4A48A325C5}" destId="{15D4D047-914F-408E-B5A9-441450695D77}" srcOrd="2" destOrd="0" presId="urn:microsoft.com/office/officeart/2018/2/layout/IconVerticalSolidList"/>
    <dgm:cxn modelId="{31F24101-2C76-3641-A613-455A94659BBE}" type="presParOf" srcId="{15D4D047-914F-408E-B5A9-441450695D77}" destId="{33773751-38DE-48C1-AEA5-0FD62BEDA19F}" srcOrd="0" destOrd="0" presId="urn:microsoft.com/office/officeart/2018/2/layout/IconVerticalSolidList"/>
    <dgm:cxn modelId="{822E4E03-DC79-134D-96DE-0A8A07BD2592}" type="presParOf" srcId="{15D4D047-914F-408E-B5A9-441450695D77}" destId="{C129185B-9012-44DC-A412-5F82CF3ED8A8}" srcOrd="1" destOrd="0" presId="urn:microsoft.com/office/officeart/2018/2/layout/IconVerticalSolidList"/>
    <dgm:cxn modelId="{F46C3838-F992-254B-9621-475C58963B0F}" type="presParOf" srcId="{15D4D047-914F-408E-B5A9-441450695D77}" destId="{4C51DE93-F029-44D1-845F-FC37A75B4E22}" srcOrd="2" destOrd="0" presId="urn:microsoft.com/office/officeart/2018/2/layout/IconVerticalSolidList"/>
    <dgm:cxn modelId="{543AC988-5F89-5944-BDB9-B540B99451AD}" type="presParOf" srcId="{15D4D047-914F-408E-B5A9-441450695D77}" destId="{C2E21708-AB02-4C49-902A-54AC1CF14956}" srcOrd="3" destOrd="0" presId="urn:microsoft.com/office/officeart/2018/2/layout/IconVerticalSolidList"/>
    <dgm:cxn modelId="{F8139C90-1104-DB47-88D5-847D893755AB}" type="presParOf" srcId="{5FD67D42-26D3-475F-B016-BC4A48A325C5}" destId="{AE33ED1C-A001-4064-802F-DBAD9F129B73}" srcOrd="3" destOrd="0" presId="urn:microsoft.com/office/officeart/2018/2/layout/IconVerticalSolidList"/>
    <dgm:cxn modelId="{0A60735D-849C-FA4A-9CBB-8E7CE1555EAD}" type="presParOf" srcId="{5FD67D42-26D3-475F-B016-BC4A48A325C5}" destId="{948DAE02-BAF2-4BE6-9349-AF81FEE279D2}" srcOrd="4" destOrd="0" presId="urn:microsoft.com/office/officeart/2018/2/layout/IconVerticalSolidList"/>
    <dgm:cxn modelId="{DD247C2E-4EDC-7447-8A56-51EFF59E4B6F}" type="presParOf" srcId="{948DAE02-BAF2-4BE6-9349-AF81FEE279D2}" destId="{1E4FDEBC-CCFE-4280-9D5C-459A74FC942D}" srcOrd="0" destOrd="0" presId="urn:microsoft.com/office/officeart/2018/2/layout/IconVerticalSolidList"/>
    <dgm:cxn modelId="{72140B86-E16F-F341-814F-71CFDDC3DB8F}" type="presParOf" srcId="{948DAE02-BAF2-4BE6-9349-AF81FEE279D2}" destId="{F00040F5-D571-45B7-A6D1-C20D694D314F}" srcOrd="1" destOrd="0" presId="urn:microsoft.com/office/officeart/2018/2/layout/IconVerticalSolidList"/>
    <dgm:cxn modelId="{CFF1F381-30D7-3F4E-B65C-339B1265D396}" type="presParOf" srcId="{948DAE02-BAF2-4BE6-9349-AF81FEE279D2}" destId="{D40F0F39-6587-434E-AFB5-AD1293959665}" srcOrd="2" destOrd="0" presId="urn:microsoft.com/office/officeart/2018/2/layout/IconVerticalSolidList"/>
    <dgm:cxn modelId="{4EE9AE7C-CFD2-1B46-BCC8-88CE744FC632}" type="presParOf" srcId="{948DAE02-BAF2-4BE6-9349-AF81FEE279D2}" destId="{F6CA3B8B-4BA7-4CB5-A533-97978F59E07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B2C0C0A-EADB-44B9-BEBF-84959796BAD2}"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D478D716-827B-4D91-9EC9-279CDE0EB29C}">
      <dgm:prSet/>
      <dgm:spPr/>
      <dgm:t>
        <a:bodyPr/>
        <a:lstStyle/>
        <a:p>
          <a:r>
            <a:rPr lang="en-US"/>
            <a:t>Column no. 1: Video id.</a:t>
          </a:r>
        </a:p>
      </dgm:t>
    </dgm:pt>
    <dgm:pt modelId="{D0CFA40F-3845-47E2-8897-5C69BF6CA72C}" type="parTrans" cxnId="{6A4DA3B7-6688-4D9C-AE64-B3086BB9C0DC}">
      <dgm:prSet/>
      <dgm:spPr/>
      <dgm:t>
        <a:bodyPr/>
        <a:lstStyle/>
        <a:p>
          <a:endParaRPr lang="en-US"/>
        </a:p>
      </dgm:t>
    </dgm:pt>
    <dgm:pt modelId="{D84D02FC-8DCD-42B6-B5D7-128507641F11}" type="sibTrans" cxnId="{6A4DA3B7-6688-4D9C-AE64-B3086BB9C0DC}">
      <dgm:prSet/>
      <dgm:spPr/>
      <dgm:t>
        <a:bodyPr/>
        <a:lstStyle/>
        <a:p>
          <a:endParaRPr lang="en-US"/>
        </a:p>
      </dgm:t>
    </dgm:pt>
    <dgm:pt modelId="{DA699491-F94D-48AD-AEF3-0BB0A23A9656}">
      <dgm:prSet/>
      <dgm:spPr/>
      <dgm:t>
        <a:bodyPr/>
        <a:lstStyle/>
        <a:p>
          <a:r>
            <a:rPr lang="en-US"/>
            <a:t>Column no. 2: Video uploader.</a:t>
          </a:r>
        </a:p>
      </dgm:t>
    </dgm:pt>
    <dgm:pt modelId="{7BD3A442-ACE9-4905-9DA0-68C5C0FF8C81}" type="parTrans" cxnId="{FAC3CB1F-BF51-4474-AC7D-5902E1C6AA68}">
      <dgm:prSet/>
      <dgm:spPr/>
      <dgm:t>
        <a:bodyPr/>
        <a:lstStyle/>
        <a:p>
          <a:endParaRPr lang="en-US"/>
        </a:p>
      </dgm:t>
    </dgm:pt>
    <dgm:pt modelId="{22CC08AA-C742-43F2-AB3C-CB60121A1177}" type="sibTrans" cxnId="{FAC3CB1F-BF51-4474-AC7D-5902E1C6AA68}">
      <dgm:prSet/>
      <dgm:spPr/>
      <dgm:t>
        <a:bodyPr/>
        <a:lstStyle/>
        <a:p>
          <a:endParaRPr lang="en-US"/>
        </a:p>
      </dgm:t>
    </dgm:pt>
    <dgm:pt modelId="{4184A4A8-6C5E-48BF-AAA3-BE39B2AE07EE}">
      <dgm:prSet/>
      <dgm:spPr/>
      <dgm:t>
        <a:bodyPr/>
        <a:lstStyle/>
        <a:p>
          <a:r>
            <a:rPr lang="en-US"/>
            <a:t>Column no. 3: Interval between the day of establishment of YouTube and the date of uploading of the video.</a:t>
          </a:r>
        </a:p>
      </dgm:t>
    </dgm:pt>
    <dgm:pt modelId="{46F19E59-E1DB-4A39-A268-B30B7C9463AC}" type="parTrans" cxnId="{4950C79B-48AE-42DA-AAAA-B468E9629A3C}">
      <dgm:prSet/>
      <dgm:spPr/>
      <dgm:t>
        <a:bodyPr/>
        <a:lstStyle/>
        <a:p>
          <a:endParaRPr lang="en-US"/>
        </a:p>
      </dgm:t>
    </dgm:pt>
    <dgm:pt modelId="{F53CA112-4BF8-4414-8EC9-28501701CD9C}" type="sibTrans" cxnId="{4950C79B-48AE-42DA-AAAA-B468E9629A3C}">
      <dgm:prSet/>
      <dgm:spPr/>
      <dgm:t>
        <a:bodyPr/>
        <a:lstStyle/>
        <a:p>
          <a:endParaRPr lang="en-US"/>
        </a:p>
      </dgm:t>
    </dgm:pt>
    <dgm:pt modelId="{85A0312D-0E2D-49C3-80F6-97AF101E9A49}">
      <dgm:prSet/>
      <dgm:spPr/>
      <dgm:t>
        <a:bodyPr/>
        <a:lstStyle/>
        <a:p>
          <a:r>
            <a:rPr lang="en-US"/>
            <a:t>Column no. 4: Category of the video.</a:t>
          </a:r>
        </a:p>
      </dgm:t>
    </dgm:pt>
    <dgm:pt modelId="{4746FCFA-E0DA-4C65-8A8C-601D95B6AEA7}" type="parTrans" cxnId="{22715335-0464-4CFC-8D8D-D5A34335673F}">
      <dgm:prSet/>
      <dgm:spPr/>
      <dgm:t>
        <a:bodyPr/>
        <a:lstStyle/>
        <a:p>
          <a:endParaRPr lang="en-US"/>
        </a:p>
      </dgm:t>
    </dgm:pt>
    <dgm:pt modelId="{18473E0F-1047-4B01-9B20-958EAF42A572}" type="sibTrans" cxnId="{22715335-0464-4CFC-8D8D-D5A34335673F}">
      <dgm:prSet/>
      <dgm:spPr/>
      <dgm:t>
        <a:bodyPr/>
        <a:lstStyle/>
        <a:p>
          <a:endParaRPr lang="en-US"/>
        </a:p>
      </dgm:t>
    </dgm:pt>
    <dgm:pt modelId="{EB762792-B7BA-40AC-BE63-BB7AE756A98E}">
      <dgm:prSet/>
      <dgm:spPr/>
      <dgm:t>
        <a:bodyPr/>
        <a:lstStyle/>
        <a:p>
          <a:r>
            <a:rPr lang="en-US"/>
            <a:t>Column no. 5: Length of the video.</a:t>
          </a:r>
        </a:p>
      </dgm:t>
    </dgm:pt>
    <dgm:pt modelId="{92A96BC8-2262-4033-A25B-EEFAC98D554D}" type="parTrans" cxnId="{FD6632E9-65B9-440F-914A-725FE2D1DB20}">
      <dgm:prSet/>
      <dgm:spPr/>
      <dgm:t>
        <a:bodyPr/>
        <a:lstStyle/>
        <a:p>
          <a:endParaRPr lang="en-US"/>
        </a:p>
      </dgm:t>
    </dgm:pt>
    <dgm:pt modelId="{CF58BFF1-7492-4F5A-92AC-D395D67DB0DA}" type="sibTrans" cxnId="{FD6632E9-65B9-440F-914A-725FE2D1DB20}">
      <dgm:prSet/>
      <dgm:spPr/>
      <dgm:t>
        <a:bodyPr/>
        <a:lstStyle/>
        <a:p>
          <a:endParaRPr lang="en-US"/>
        </a:p>
      </dgm:t>
    </dgm:pt>
    <dgm:pt modelId="{20D9E767-7752-4988-AD2E-3E5220B85D24}">
      <dgm:prSet/>
      <dgm:spPr/>
      <dgm:t>
        <a:bodyPr/>
        <a:lstStyle/>
        <a:p>
          <a:r>
            <a:rPr lang="en-US"/>
            <a:t>Column no. 6: Number of views for the video.</a:t>
          </a:r>
        </a:p>
      </dgm:t>
    </dgm:pt>
    <dgm:pt modelId="{1DD12C94-EB11-41BF-A1A5-C8387C185219}" type="parTrans" cxnId="{F9BC5B42-8E3F-4FC7-AFED-05D541FA27FF}">
      <dgm:prSet/>
      <dgm:spPr/>
      <dgm:t>
        <a:bodyPr/>
        <a:lstStyle/>
        <a:p>
          <a:endParaRPr lang="en-US"/>
        </a:p>
      </dgm:t>
    </dgm:pt>
    <dgm:pt modelId="{073EDF84-8468-49A5-B463-A0D73883FEC0}" type="sibTrans" cxnId="{F9BC5B42-8E3F-4FC7-AFED-05D541FA27FF}">
      <dgm:prSet/>
      <dgm:spPr/>
      <dgm:t>
        <a:bodyPr/>
        <a:lstStyle/>
        <a:p>
          <a:endParaRPr lang="en-US"/>
        </a:p>
      </dgm:t>
    </dgm:pt>
    <dgm:pt modelId="{58DD7B29-EAB4-400E-A4A6-F2ACEDBA5D33}">
      <dgm:prSet/>
      <dgm:spPr/>
      <dgm:t>
        <a:bodyPr/>
        <a:lstStyle/>
        <a:p>
          <a:r>
            <a:rPr lang="en-US"/>
            <a:t>Column no. 7: Rating on the video.</a:t>
          </a:r>
        </a:p>
      </dgm:t>
    </dgm:pt>
    <dgm:pt modelId="{6BBDE3E4-8F0D-4009-9281-B83B9767F5E1}" type="parTrans" cxnId="{B644938A-F8EE-485D-86A0-39D6D6E56D3F}">
      <dgm:prSet/>
      <dgm:spPr/>
      <dgm:t>
        <a:bodyPr/>
        <a:lstStyle/>
        <a:p>
          <a:endParaRPr lang="en-US"/>
        </a:p>
      </dgm:t>
    </dgm:pt>
    <dgm:pt modelId="{7C36F281-5106-4C91-8BFB-CCDF490F07CE}" type="sibTrans" cxnId="{B644938A-F8EE-485D-86A0-39D6D6E56D3F}">
      <dgm:prSet/>
      <dgm:spPr/>
      <dgm:t>
        <a:bodyPr/>
        <a:lstStyle/>
        <a:p>
          <a:endParaRPr lang="en-US"/>
        </a:p>
      </dgm:t>
    </dgm:pt>
    <dgm:pt modelId="{48FD219E-4E94-4547-853C-CBE460C3A7FB}">
      <dgm:prSet/>
      <dgm:spPr/>
      <dgm:t>
        <a:bodyPr/>
        <a:lstStyle/>
        <a:p>
          <a:r>
            <a:rPr lang="en-US"/>
            <a:t>Column no. 8: Number of ratings given for the video</a:t>
          </a:r>
        </a:p>
      </dgm:t>
    </dgm:pt>
    <dgm:pt modelId="{276E879C-8F19-4D3C-9E48-FC4CB3EF5311}" type="parTrans" cxnId="{21E5DDC0-B7C4-4552-BBCC-DA18166BB934}">
      <dgm:prSet/>
      <dgm:spPr/>
      <dgm:t>
        <a:bodyPr/>
        <a:lstStyle/>
        <a:p>
          <a:endParaRPr lang="en-US"/>
        </a:p>
      </dgm:t>
    </dgm:pt>
    <dgm:pt modelId="{FA5F8EB1-E34B-465A-9A78-C8CD015A0ABF}" type="sibTrans" cxnId="{21E5DDC0-B7C4-4552-BBCC-DA18166BB934}">
      <dgm:prSet/>
      <dgm:spPr/>
      <dgm:t>
        <a:bodyPr/>
        <a:lstStyle/>
        <a:p>
          <a:endParaRPr lang="en-US"/>
        </a:p>
      </dgm:t>
    </dgm:pt>
    <dgm:pt modelId="{995CF17F-1ACB-4DE2-897F-D06234C01987}">
      <dgm:prSet/>
      <dgm:spPr/>
      <dgm:t>
        <a:bodyPr/>
        <a:lstStyle/>
        <a:p>
          <a:r>
            <a:rPr lang="en-US"/>
            <a:t>Column no. 9: Number of comments on the videos.</a:t>
          </a:r>
        </a:p>
      </dgm:t>
    </dgm:pt>
    <dgm:pt modelId="{E05073F7-DA92-452E-9C83-D2A2869A81C1}" type="parTrans" cxnId="{E3801515-B86F-49E9-B549-448E705FB25C}">
      <dgm:prSet/>
      <dgm:spPr/>
      <dgm:t>
        <a:bodyPr/>
        <a:lstStyle/>
        <a:p>
          <a:endParaRPr lang="en-US"/>
        </a:p>
      </dgm:t>
    </dgm:pt>
    <dgm:pt modelId="{676E3791-2354-4B81-BE57-ADB07A429E74}" type="sibTrans" cxnId="{E3801515-B86F-49E9-B549-448E705FB25C}">
      <dgm:prSet/>
      <dgm:spPr/>
      <dgm:t>
        <a:bodyPr/>
        <a:lstStyle/>
        <a:p>
          <a:endParaRPr lang="en-US"/>
        </a:p>
      </dgm:t>
    </dgm:pt>
    <dgm:pt modelId="{30501DE3-08B6-4903-ADD2-89DCD694B48D}">
      <dgm:prSet/>
      <dgm:spPr/>
      <dgm:t>
        <a:bodyPr/>
        <a:lstStyle/>
        <a:p>
          <a:r>
            <a:rPr lang="en-US"/>
            <a:t>Column no. 10: Related video ids of the uploaded video.</a:t>
          </a:r>
        </a:p>
      </dgm:t>
    </dgm:pt>
    <dgm:pt modelId="{203C9549-E577-4E15-AF18-33CD8AC12A55}" type="parTrans" cxnId="{05E03A4D-38D0-4E3E-AB8F-1FC85763B415}">
      <dgm:prSet/>
      <dgm:spPr/>
      <dgm:t>
        <a:bodyPr/>
        <a:lstStyle/>
        <a:p>
          <a:endParaRPr lang="en-US"/>
        </a:p>
      </dgm:t>
    </dgm:pt>
    <dgm:pt modelId="{4EA87088-6CA9-45A7-A3EC-F941612E8B78}" type="sibTrans" cxnId="{05E03A4D-38D0-4E3E-AB8F-1FC85763B415}">
      <dgm:prSet/>
      <dgm:spPr/>
      <dgm:t>
        <a:bodyPr/>
        <a:lstStyle/>
        <a:p>
          <a:endParaRPr lang="en-US"/>
        </a:p>
      </dgm:t>
    </dgm:pt>
    <dgm:pt modelId="{A2A47A3C-2CFD-7A47-AC78-3FEEA4CD513B}" type="pres">
      <dgm:prSet presAssocID="{DB2C0C0A-EADB-44B9-BEBF-84959796BAD2}" presName="diagram" presStyleCnt="0">
        <dgm:presLayoutVars>
          <dgm:dir/>
          <dgm:resizeHandles val="exact"/>
        </dgm:presLayoutVars>
      </dgm:prSet>
      <dgm:spPr/>
    </dgm:pt>
    <dgm:pt modelId="{EE0BBF3B-84A4-E143-A2C0-2CBD7FA81CD9}" type="pres">
      <dgm:prSet presAssocID="{D478D716-827B-4D91-9EC9-279CDE0EB29C}" presName="node" presStyleLbl="node1" presStyleIdx="0" presStyleCnt="10">
        <dgm:presLayoutVars>
          <dgm:bulletEnabled val="1"/>
        </dgm:presLayoutVars>
      </dgm:prSet>
      <dgm:spPr/>
    </dgm:pt>
    <dgm:pt modelId="{4E8A6ABE-643C-0143-8424-8213FEFE7F80}" type="pres">
      <dgm:prSet presAssocID="{D84D02FC-8DCD-42B6-B5D7-128507641F11}" presName="sibTrans" presStyleCnt="0"/>
      <dgm:spPr/>
    </dgm:pt>
    <dgm:pt modelId="{70223598-A48D-C846-A701-ED5B1A6ECF46}" type="pres">
      <dgm:prSet presAssocID="{DA699491-F94D-48AD-AEF3-0BB0A23A9656}" presName="node" presStyleLbl="node1" presStyleIdx="1" presStyleCnt="10">
        <dgm:presLayoutVars>
          <dgm:bulletEnabled val="1"/>
        </dgm:presLayoutVars>
      </dgm:prSet>
      <dgm:spPr/>
    </dgm:pt>
    <dgm:pt modelId="{544DBC02-FDCB-FB42-AF31-8CA020E86994}" type="pres">
      <dgm:prSet presAssocID="{22CC08AA-C742-43F2-AB3C-CB60121A1177}" presName="sibTrans" presStyleCnt="0"/>
      <dgm:spPr/>
    </dgm:pt>
    <dgm:pt modelId="{A0487853-7266-6B41-A93E-C19085B3EF9C}" type="pres">
      <dgm:prSet presAssocID="{4184A4A8-6C5E-48BF-AAA3-BE39B2AE07EE}" presName="node" presStyleLbl="node1" presStyleIdx="2" presStyleCnt="10">
        <dgm:presLayoutVars>
          <dgm:bulletEnabled val="1"/>
        </dgm:presLayoutVars>
      </dgm:prSet>
      <dgm:spPr/>
    </dgm:pt>
    <dgm:pt modelId="{3B388623-E44A-BF49-AC77-709AF49D5B63}" type="pres">
      <dgm:prSet presAssocID="{F53CA112-4BF8-4414-8EC9-28501701CD9C}" presName="sibTrans" presStyleCnt="0"/>
      <dgm:spPr/>
    </dgm:pt>
    <dgm:pt modelId="{688FB2ED-E285-8B41-81B8-F5A068A99DA8}" type="pres">
      <dgm:prSet presAssocID="{85A0312D-0E2D-49C3-80F6-97AF101E9A49}" presName="node" presStyleLbl="node1" presStyleIdx="3" presStyleCnt="10">
        <dgm:presLayoutVars>
          <dgm:bulletEnabled val="1"/>
        </dgm:presLayoutVars>
      </dgm:prSet>
      <dgm:spPr/>
    </dgm:pt>
    <dgm:pt modelId="{E3BDF2AE-4B68-8848-8410-77104855A103}" type="pres">
      <dgm:prSet presAssocID="{18473E0F-1047-4B01-9B20-958EAF42A572}" presName="sibTrans" presStyleCnt="0"/>
      <dgm:spPr/>
    </dgm:pt>
    <dgm:pt modelId="{5F795512-14E4-F14E-8646-4C451A0DE3FE}" type="pres">
      <dgm:prSet presAssocID="{EB762792-B7BA-40AC-BE63-BB7AE756A98E}" presName="node" presStyleLbl="node1" presStyleIdx="4" presStyleCnt="10">
        <dgm:presLayoutVars>
          <dgm:bulletEnabled val="1"/>
        </dgm:presLayoutVars>
      </dgm:prSet>
      <dgm:spPr/>
    </dgm:pt>
    <dgm:pt modelId="{5EB946D8-DE52-CE4D-AE76-35AF7BA0E690}" type="pres">
      <dgm:prSet presAssocID="{CF58BFF1-7492-4F5A-92AC-D395D67DB0DA}" presName="sibTrans" presStyleCnt="0"/>
      <dgm:spPr/>
    </dgm:pt>
    <dgm:pt modelId="{D3032403-CEC1-F149-9B39-C1F456B225EB}" type="pres">
      <dgm:prSet presAssocID="{20D9E767-7752-4988-AD2E-3E5220B85D24}" presName="node" presStyleLbl="node1" presStyleIdx="5" presStyleCnt="10">
        <dgm:presLayoutVars>
          <dgm:bulletEnabled val="1"/>
        </dgm:presLayoutVars>
      </dgm:prSet>
      <dgm:spPr/>
    </dgm:pt>
    <dgm:pt modelId="{05E6D745-5F49-5240-85C8-61C5EC9BA8E5}" type="pres">
      <dgm:prSet presAssocID="{073EDF84-8468-49A5-B463-A0D73883FEC0}" presName="sibTrans" presStyleCnt="0"/>
      <dgm:spPr/>
    </dgm:pt>
    <dgm:pt modelId="{D04D5B9B-A602-5A47-9D16-6AB118BEF727}" type="pres">
      <dgm:prSet presAssocID="{58DD7B29-EAB4-400E-A4A6-F2ACEDBA5D33}" presName="node" presStyleLbl="node1" presStyleIdx="6" presStyleCnt="10">
        <dgm:presLayoutVars>
          <dgm:bulletEnabled val="1"/>
        </dgm:presLayoutVars>
      </dgm:prSet>
      <dgm:spPr/>
    </dgm:pt>
    <dgm:pt modelId="{F5D7BA04-ECB8-DA46-8BB0-0283A67D2E0B}" type="pres">
      <dgm:prSet presAssocID="{7C36F281-5106-4C91-8BFB-CCDF490F07CE}" presName="sibTrans" presStyleCnt="0"/>
      <dgm:spPr/>
    </dgm:pt>
    <dgm:pt modelId="{4F5B5DCD-369F-0449-BC88-6AA7AADF4FA4}" type="pres">
      <dgm:prSet presAssocID="{48FD219E-4E94-4547-853C-CBE460C3A7FB}" presName="node" presStyleLbl="node1" presStyleIdx="7" presStyleCnt="10">
        <dgm:presLayoutVars>
          <dgm:bulletEnabled val="1"/>
        </dgm:presLayoutVars>
      </dgm:prSet>
      <dgm:spPr/>
    </dgm:pt>
    <dgm:pt modelId="{8B1D77E6-1B60-D141-B0A7-5A437C5F54C4}" type="pres">
      <dgm:prSet presAssocID="{FA5F8EB1-E34B-465A-9A78-C8CD015A0ABF}" presName="sibTrans" presStyleCnt="0"/>
      <dgm:spPr/>
    </dgm:pt>
    <dgm:pt modelId="{0651952A-9C23-8E4D-9CC7-7D1639CC925F}" type="pres">
      <dgm:prSet presAssocID="{995CF17F-1ACB-4DE2-897F-D06234C01987}" presName="node" presStyleLbl="node1" presStyleIdx="8" presStyleCnt="10">
        <dgm:presLayoutVars>
          <dgm:bulletEnabled val="1"/>
        </dgm:presLayoutVars>
      </dgm:prSet>
      <dgm:spPr/>
    </dgm:pt>
    <dgm:pt modelId="{FEAB3FE1-174D-F84A-B449-C8FA94F94D1E}" type="pres">
      <dgm:prSet presAssocID="{676E3791-2354-4B81-BE57-ADB07A429E74}" presName="sibTrans" presStyleCnt="0"/>
      <dgm:spPr/>
    </dgm:pt>
    <dgm:pt modelId="{41F58557-FC39-2043-9F99-4BFBA1BE391C}" type="pres">
      <dgm:prSet presAssocID="{30501DE3-08B6-4903-ADD2-89DCD694B48D}" presName="node" presStyleLbl="node1" presStyleIdx="9" presStyleCnt="10">
        <dgm:presLayoutVars>
          <dgm:bulletEnabled val="1"/>
        </dgm:presLayoutVars>
      </dgm:prSet>
      <dgm:spPr/>
    </dgm:pt>
  </dgm:ptLst>
  <dgm:cxnLst>
    <dgm:cxn modelId="{BB74730C-78E1-774F-A1A5-60E2012D3434}" type="presOf" srcId="{58DD7B29-EAB4-400E-A4A6-F2ACEDBA5D33}" destId="{D04D5B9B-A602-5A47-9D16-6AB118BEF727}" srcOrd="0" destOrd="0" presId="urn:microsoft.com/office/officeart/2005/8/layout/default"/>
    <dgm:cxn modelId="{E3801515-B86F-49E9-B549-448E705FB25C}" srcId="{DB2C0C0A-EADB-44B9-BEBF-84959796BAD2}" destId="{995CF17F-1ACB-4DE2-897F-D06234C01987}" srcOrd="8" destOrd="0" parTransId="{E05073F7-DA92-452E-9C83-D2A2869A81C1}" sibTransId="{676E3791-2354-4B81-BE57-ADB07A429E74}"/>
    <dgm:cxn modelId="{7EBB0B1B-D6ED-F244-A8AF-0EFE99CDDD0E}" type="presOf" srcId="{DA699491-F94D-48AD-AEF3-0BB0A23A9656}" destId="{70223598-A48D-C846-A701-ED5B1A6ECF46}" srcOrd="0" destOrd="0" presId="urn:microsoft.com/office/officeart/2005/8/layout/default"/>
    <dgm:cxn modelId="{FAC3CB1F-BF51-4474-AC7D-5902E1C6AA68}" srcId="{DB2C0C0A-EADB-44B9-BEBF-84959796BAD2}" destId="{DA699491-F94D-48AD-AEF3-0BB0A23A9656}" srcOrd="1" destOrd="0" parTransId="{7BD3A442-ACE9-4905-9DA0-68C5C0FF8C81}" sibTransId="{22CC08AA-C742-43F2-AB3C-CB60121A1177}"/>
    <dgm:cxn modelId="{6DEA092D-9C73-A74C-9B0F-83E1D9DE5112}" type="presOf" srcId="{48FD219E-4E94-4547-853C-CBE460C3A7FB}" destId="{4F5B5DCD-369F-0449-BC88-6AA7AADF4FA4}" srcOrd="0" destOrd="0" presId="urn:microsoft.com/office/officeart/2005/8/layout/default"/>
    <dgm:cxn modelId="{22715335-0464-4CFC-8D8D-D5A34335673F}" srcId="{DB2C0C0A-EADB-44B9-BEBF-84959796BAD2}" destId="{85A0312D-0E2D-49C3-80F6-97AF101E9A49}" srcOrd="3" destOrd="0" parTransId="{4746FCFA-E0DA-4C65-8A8C-601D95B6AEA7}" sibTransId="{18473E0F-1047-4B01-9B20-958EAF42A572}"/>
    <dgm:cxn modelId="{F65FF041-4CFE-3C4C-893E-FA4BF00D3ABF}" type="presOf" srcId="{D478D716-827B-4D91-9EC9-279CDE0EB29C}" destId="{EE0BBF3B-84A4-E143-A2C0-2CBD7FA81CD9}" srcOrd="0" destOrd="0" presId="urn:microsoft.com/office/officeart/2005/8/layout/default"/>
    <dgm:cxn modelId="{F9BC5B42-8E3F-4FC7-AFED-05D541FA27FF}" srcId="{DB2C0C0A-EADB-44B9-BEBF-84959796BAD2}" destId="{20D9E767-7752-4988-AD2E-3E5220B85D24}" srcOrd="5" destOrd="0" parTransId="{1DD12C94-EB11-41BF-A1A5-C8387C185219}" sibTransId="{073EDF84-8468-49A5-B463-A0D73883FEC0}"/>
    <dgm:cxn modelId="{05E03A4D-38D0-4E3E-AB8F-1FC85763B415}" srcId="{DB2C0C0A-EADB-44B9-BEBF-84959796BAD2}" destId="{30501DE3-08B6-4903-ADD2-89DCD694B48D}" srcOrd="9" destOrd="0" parTransId="{203C9549-E577-4E15-AF18-33CD8AC12A55}" sibTransId="{4EA87088-6CA9-45A7-A3EC-F941612E8B78}"/>
    <dgm:cxn modelId="{78E61966-FD92-8C4C-9EE8-C06576B8773A}" type="presOf" srcId="{85A0312D-0E2D-49C3-80F6-97AF101E9A49}" destId="{688FB2ED-E285-8B41-81B8-F5A068A99DA8}" srcOrd="0" destOrd="0" presId="urn:microsoft.com/office/officeart/2005/8/layout/default"/>
    <dgm:cxn modelId="{6CE96088-AE2A-F14F-B5E0-7FEECE638724}" type="presOf" srcId="{DB2C0C0A-EADB-44B9-BEBF-84959796BAD2}" destId="{A2A47A3C-2CFD-7A47-AC78-3FEEA4CD513B}" srcOrd="0" destOrd="0" presId="urn:microsoft.com/office/officeart/2005/8/layout/default"/>
    <dgm:cxn modelId="{B644938A-F8EE-485D-86A0-39D6D6E56D3F}" srcId="{DB2C0C0A-EADB-44B9-BEBF-84959796BAD2}" destId="{58DD7B29-EAB4-400E-A4A6-F2ACEDBA5D33}" srcOrd="6" destOrd="0" parTransId="{6BBDE3E4-8F0D-4009-9281-B83B9767F5E1}" sibTransId="{7C36F281-5106-4C91-8BFB-CCDF490F07CE}"/>
    <dgm:cxn modelId="{20236D95-BD2C-1D4F-A3C8-04AA905BBB19}" type="presOf" srcId="{20D9E767-7752-4988-AD2E-3E5220B85D24}" destId="{D3032403-CEC1-F149-9B39-C1F456B225EB}" srcOrd="0" destOrd="0" presId="urn:microsoft.com/office/officeart/2005/8/layout/default"/>
    <dgm:cxn modelId="{CB872B98-296C-1348-B79C-3F314F483BB9}" type="presOf" srcId="{995CF17F-1ACB-4DE2-897F-D06234C01987}" destId="{0651952A-9C23-8E4D-9CC7-7D1639CC925F}" srcOrd="0" destOrd="0" presId="urn:microsoft.com/office/officeart/2005/8/layout/default"/>
    <dgm:cxn modelId="{4950C79B-48AE-42DA-AAAA-B468E9629A3C}" srcId="{DB2C0C0A-EADB-44B9-BEBF-84959796BAD2}" destId="{4184A4A8-6C5E-48BF-AAA3-BE39B2AE07EE}" srcOrd="2" destOrd="0" parTransId="{46F19E59-E1DB-4A39-A268-B30B7C9463AC}" sibTransId="{F53CA112-4BF8-4414-8EC9-28501701CD9C}"/>
    <dgm:cxn modelId="{6A4DA3B7-6688-4D9C-AE64-B3086BB9C0DC}" srcId="{DB2C0C0A-EADB-44B9-BEBF-84959796BAD2}" destId="{D478D716-827B-4D91-9EC9-279CDE0EB29C}" srcOrd="0" destOrd="0" parTransId="{D0CFA40F-3845-47E2-8897-5C69BF6CA72C}" sibTransId="{D84D02FC-8DCD-42B6-B5D7-128507641F11}"/>
    <dgm:cxn modelId="{21E5DDC0-B7C4-4552-BBCC-DA18166BB934}" srcId="{DB2C0C0A-EADB-44B9-BEBF-84959796BAD2}" destId="{48FD219E-4E94-4547-853C-CBE460C3A7FB}" srcOrd="7" destOrd="0" parTransId="{276E879C-8F19-4D3C-9E48-FC4CB3EF5311}" sibTransId="{FA5F8EB1-E34B-465A-9A78-C8CD015A0ABF}"/>
    <dgm:cxn modelId="{06F8B1C5-7682-0B48-A9E0-B5C014276A73}" type="presOf" srcId="{EB762792-B7BA-40AC-BE63-BB7AE756A98E}" destId="{5F795512-14E4-F14E-8646-4C451A0DE3FE}" srcOrd="0" destOrd="0" presId="urn:microsoft.com/office/officeart/2005/8/layout/default"/>
    <dgm:cxn modelId="{35D207E0-71EA-2E4F-B7A0-F42238B42CA0}" type="presOf" srcId="{4184A4A8-6C5E-48BF-AAA3-BE39B2AE07EE}" destId="{A0487853-7266-6B41-A93E-C19085B3EF9C}" srcOrd="0" destOrd="0" presId="urn:microsoft.com/office/officeart/2005/8/layout/default"/>
    <dgm:cxn modelId="{FD6632E9-65B9-440F-914A-725FE2D1DB20}" srcId="{DB2C0C0A-EADB-44B9-BEBF-84959796BAD2}" destId="{EB762792-B7BA-40AC-BE63-BB7AE756A98E}" srcOrd="4" destOrd="0" parTransId="{92A96BC8-2262-4033-A25B-EEFAC98D554D}" sibTransId="{CF58BFF1-7492-4F5A-92AC-D395D67DB0DA}"/>
    <dgm:cxn modelId="{0BAC9DF4-4A19-9E44-99D5-1E6F63BBE056}" type="presOf" srcId="{30501DE3-08B6-4903-ADD2-89DCD694B48D}" destId="{41F58557-FC39-2043-9F99-4BFBA1BE391C}" srcOrd="0" destOrd="0" presId="urn:microsoft.com/office/officeart/2005/8/layout/default"/>
    <dgm:cxn modelId="{402510C6-81E9-174C-8AC9-8E80E1C742CE}" type="presParOf" srcId="{A2A47A3C-2CFD-7A47-AC78-3FEEA4CD513B}" destId="{EE0BBF3B-84A4-E143-A2C0-2CBD7FA81CD9}" srcOrd="0" destOrd="0" presId="urn:microsoft.com/office/officeart/2005/8/layout/default"/>
    <dgm:cxn modelId="{77F8C7C1-B542-BA49-89D2-A0437DC5A397}" type="presParOf" srcId="{A2A47A3C-2CFD-7A47-AC78-3FEEA4CD513B}" destId="{4E8A6ABE-643C-0143-8424-8213FEFE7F80}" srcOrd="1" destOrd="0" presId="urn:microsoft.com/office/officeart/2005/8/layout/default"/>
    <dgm:cxn modelId="{134F4C7F-47AE-244B-8773-79B2B17130B7}" type="presParOf" srcId="{A2A47A3C-2CFD-7A47-AC78-3FEEA4CD513B}" destId="{70223598-A48D-C846-A701-ED5B1A6ECF46}" srcOrd="2" destOrd="0" presId="urn:microsoft.com/office/officeart/2005/8/layout/default"/>
    <dgm:cxn modelId="{5B43BAB3-2741-AF46-9738-9119F04C43A4}" type="presParOf" srcId="{A2A47A3C-2CFD-7A47-AC78-3FEEA4CD513B}" destId="{544DBC02-FDCB-FB42-AF31-8CA020E86994}" srcOrd="3" destOrd="0" presId="urn:microsoft.com/office/officeart/2005/8/layout/default"/>
    <dgm:cxn modelId="{1EDFD1D6-5F0A-4541-A661-237823F4745A}" type="presParOf" srcId="{A2A47A3C-2CFD-7A47-AC78-3FEEA4CD513B}" destId="{A0487853-7266-6B41-A93E-C19085B3EF9C}" srcOrd="4" destOrd="0" presId="urn:microsoft.com/office/officeart/2005/8/layout/default"/>
    <dgm:cxn modelId="{DDE3A448-1BEA-174D-855D-CD0525C7C53B}" type="presParOf" srcId="{A2A47A3C-2CFD-7A47-AC78-3FEEA4CD513B}" destId="{3B388623-E44A-BF49-AC77-709AF49D5B63}" srcOrd="5" destOrd="0" presId="urn:microsoft.com/office/officeart/2005/8/layout/default"/>
    <dgm:cxn modelId="{68D14E46-5808-1E4D-85DA-CB4F76B2AFE7}" type="presParOf" srcId="{A2A47A3C-2CFD-7A47-AC78-3FEEA4CD513B}" destId="{688FB2ED-E285-8B41-81B8-F5A068A99DA8}" srcOrd="6" destOrd="0" presId="urn:microsoft.com/office/officeart/2005/8/layout/default"/>
    <dgm:cxn modelId="{D01AA0EF-DA6F-E944-B3BA-40BADD0DEBE1}" type="presParOf" srcId="{A2A47A3C-2CFD-7A47-AC78-3FEEA4CD513B}" destId="{E3BDF2AE-4B68-8848-8410-77104855A103}" srcOrd="7" destOrd="0" presId="urn:microsoft.com/office/officeart/2005/8/layout/default"/>
    <dgm:cxn modelId="{7961E7D4-827C-8A4E-A38C-8D20DE0FEC03}" type="presParOf" srcId="{A2A47A3C-2CFD-7A47-AC78-3FEEA4CD513B}" destId="{5F795512-14E4-F14E-8646-4C451A0DE3FE}" srcOrd="8" destOrd="0" presId="urn:microsoft.com/office/officeart/2005/8/layout/default"/>
    <dgm:cxn modelId="{51E99E41-81F8-854A-955F-A9312DC95EEB}" type="presParOf" srcId="{A2A47A3C-2CFD-7A47-AC78-3FEEA4CD513B}" destId="{5EB946D8-DE52-CE4D-AE76-35AF7BA0E690}" srcOrd="9" destOrd="0" presId="urn:microsoft.com/office/officeart/2005/8/layout/default"/>
    <dgm:cxn modelId="{CE838D28-6F40-DA44-AA37-4641E4054520}" type="presParOf" srcId="{A2A47A3C-2CFD-7A47-AC78-3FEEA4CD513B}" destId="{D3032403-CEC1-F149-9B39-C1F456B225EB}" srcOrd="10" destOrd="0" presId="urn:microsoft.com/office/officeart/2005/8/layout/default"/>
    <dgm:cxn modelId="{327B4347-A1A6-7A4C-B461-7B281264C67B}" type="presParOf" srcId="{A2A47A3C-2CFD-7A47-AC78-3FEEA4CD513B}" destId="{05E6D745-5F49-5240-85C8-61C5EC9BA8E5}" srcOrd="11" destOrd="0" presId="urn:microsoft.com/office/officeart/2005/8/layout/default"/>
    <dgm:cxn modelId="{E9371F73-08A7-9645-AAD1-77EBE30C7EA1}" type="presParOf" srcId="{A2A47A3C-2CFD-7A47-AC78-3FEEA4CD513B}" destId="{D04D5B9B-A602-5A47-9D16-6AB118BEF727}" srcOrd="12" destOrd="0" presId="urn:microsoft.com/office/officeart/2005/8/layout/default"/>
    <dgm:cxn modelId="{F18817CE-74EE-BF40-8566-86749255088D}" type="presParOf" srcId="{A2A47A3C-2CFD-7A47-AC78-3FEEA4CD513B}" destId="{F5D7BA04-ECB8-DA46-8BB0-0283A67D2E0B}" srcOrd="13" destOrd="0" presId="urn:microsoft.com/office/officeart/2005/8/layout/default"/>
    <dgm:cxn modelId="{25B37510-5560-A84D-BADD-A7BBFF0B12CA}" type="presParOf" srcId="{A2A47A3C-2CFD-7A47-AC78-3FEEA4CD513B}" destId="{4F5B5DCD-369F-0449-BC88-6AA7AADF4FA4}" srcOrd="14" destOrd="0" presId="urn:microsoft.com/office/officeart/2005/8/layout/default"/>
    <dgm:cxn modelId="{40C3581E-7A0C-1D45-9C41-21808B9681CD}" type="presParOf" srcId="{A2A47A3C-2CFD-7A47-AC78-3FEEA4CD513B}" destId="{8B1D77E6-1B60-D141-B0A7-5A437C5F54C4}" srcOrd="15" destOrd="0" presId="urn:microsoft.com/office/officeart/2005/8/layout/default"/>
    <dgm:cxn modelId="{112D8F51-E216-8540-9F5B-87A12AA503E3}" type="presParOf" srcId="{A2A47A3C-2CFD-7A47-AC78-3FEEA4CD513B}" destId="{0651952A-9C23-8E4D-9CC7-7D1639CC925F}" srcOrd="16" destOrd="0" presId="urn:microsoft.com/office/officeart/2005/8/layout/default"/>
    <dgm:cxn modelId="{6BA3AD3E-D6D2-B440-B134-87132AA67C46}" type="presParOf" srcId="{A2A47A3C-2CFD-7A47-AC78-3FEEA4CD513B}" destId="{FEAB3FE1-174D-F84A-B449-C8FA94F94D1E}" srcOrd="17" destOrd="0" presId="urn:microsoft.com/office/officeart/2005/8/layout/default"/>
    <dgm:cxn modelId="{9AC78408-F0FD-2C41-B7E2-DFA31A1D3BC7}" type="presParOf" srcId="{A2A47A3C-2CFD-7A47-AC78-3FEEA4CD513B}" destId="{41F58557-FC39-2043-9F99-4BFBA1BE391C}"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6F0845D-D6A9-8148-8E59-D1F30A80D03A}"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63D8F6F-028B-5C49-BB10-1B7F61F17F6F}">
      <dgm:prSet phldrT="[Text]"/>
      <dgm:spPr/>
      <dgm:t>
        <a:bodyPr/>
        <a:lstStyle/>
        <a:p>
          <a:pPr>
            <a:lnSpc>
              <a:spcPct val="100000"/>
            </a:lnSpc>
          </a:pPr>
          <a:r>
            <a:rPr lang="en-US"/>
            <a:t>Find out Highest Ranked Related Video using Page rank algorithm</a:t>
          </a:r>
        </a:p>
      </dgm:t>
    </dgm:pt>
    <dgm:pt modelId="{D98378AF-D14D-BA41-BAFA-25DC905A3C6A}" type="parTrans" cxnId="{53029A6A-4044-5A44-A767-2151DAA0C716}">
      <dgm:prSet/>
      <dgm:spPr/>
      <dgm:t>
        <a:bodyPr/>
        <a:lstStyle/>
        <a:p>
          <a:endParaRPr lang="en-US"/>
        </a:p>
      </dgm:t>
    </dgm:pt>
    <dgm:pt modelId="{3CDBD592-F5BD-3740-8B61-1BEC9A3BA882}" type="sibTrans" cxnId="{53029A6A-4044-5A44-A767-2151DAA0C716}">
      <dgm:prSet/>
      <dgm:spPr/>
      <dgm:t>
        <a:bodyPr/>
        <a:lstStyle/>
        <a:p>
          <a:pPr>
            <a:lnSpc>
              <a:spcPct val="100000"/>
            </a:lnSpc>
          </a:pPr>
          <a:endParaRPr lang="en-US"/>
        </a:p>
      </dgm:t>
    </dgm:pt>
    <dgm:pt modelId="{3DC81A7B-A6CB-A047-8930-6B869E18B9BF}">
      <dgm:prSet phldrT="[Text]"/>
      <dgm:spPr/>
      <dgm:t>
        <a:bodyPr/>
        <a:lstStyle/>
        <a:p>
          <a:pPr>
            <a:lnSpc>
              <a:spcPct val="100000"/>
            </a:lnSpc>
          </a:pPr>
          <a:r>
            <a:rPr lang="en-US" dirty="0"/>
            <a:t>Top 5 video Categories By number of videos uploaded</a:t>
          </a:r>
        </a:p>
      </dgm:t>
    </dgm:pt>
    <dgm:pt modelId="{178FEF9F-281C-374C-92EC-308EBB1C4FA9}" type="parTrans" cxnId="{153199CA-6623-E548-A296-135249F2E64B}">
      <dgm:prSet/>
      <dgm:spPr/>
      <dgm:t>
        <a:bodyPr/>
        <a:lstStyle/>
        <a:p>
          <a:endParaRPr lang="en-US"/>
        </a:p>
      </dgm:t>
    </dgm:pt>
    <dgm:pt modelId="{2A486D9E-FC11-DD4B-8194-ECD09A2E98AC}" type="sibTrans" cxnId="{153199CA-6623-E548-A296-135249F2E64B}">
      <dgm:prSet/>
      <dgm:spPr/>
      <dgm:t>
        <a:bodyPr/>
        <a:lstStyle/>
        <a:p>
          <a:pPr>
            <a:lnSpc>
              <a:spcPct val="100000"/>
            </a:lnSpc>
          </a:pPr>
          <a:endParaRPr lang="en-US"/>
        </a:p>
      </dgm:t>
    </dgm:pt>
    <dgm:pt modelId="{062D8653-F39F-DD45-B7ED-A98EB79235DB}">
      <dgm:prSet phldrT="[Text]"/>
      <dgm:spPr/>
      <dgm:t>
        <a:bodyPr/>
        <a:lstStyle/>
        <a:p>
          <a:pPr>
            <a:lnSpc>
              <a:spcPct val="100000"/>
            </a:lnSpc>
          </a:pPr>
          <a:r>
            <a:rPr lang="en-US" dirty="0"/>
            <a:t>Top 10 Highly Rated Videos (Sort based on ratings)</a:t>
          </a:r>
        </a:p>
      </dgm:t>
    </dgm:pt>
    <dgm:pt modelId="{39BFB185-E22A-1D4F-8224-A6BD26425395}" type="parTrans" cxnId="{7CA088E7-C769-2345-B3A3-A760FDEEEA50}">
      <dgm:prSet/>
      <dgm:spPr/>
      <dgm:t>
        <a:bodyPr/>
        <a:lstStyle/>
        <a:p>
          <a:endParaRPr lang="en-US"/>
        </a:p>
      </dgm:t>
    </dgm:pt>
    <dgm:pt modelId="{892F725B-DC20-4D46-8C6D-7588D7ABE7F0}" type="sibTrans" cxnId="{7CA088E7-C769-2345-B3A3-A760FDEEEA50}">
      <dgm:prSet/>
      <dgm:spPr/>
      <dgm:t>
        <a:bodyPr/>
        <a:lstStyle/>
        <a:p>
          <a:pPr>
            <a:lnSpc>
              <a:spcPct val="100000"/>
            </a:lnSpc>
          </a:pPr>
          <a:endParaRPr lang="en-US"/>
        </a:p>
      </dgm:t>
    </dgm:pt>
    <dgm:pt modelId="{94266539-E7CD-2742-B89D-D18B152FC9E0}">
      <dgm:prSet phldrT="[Text]"/>
      <dgm:spPr/>
      <dgm:t>
        <a:bodyPr/>
        <a:lstStyle/>
        <a:p>
          <a:pPr>
            <a:lnSpc>
              <a:spcPct val="100000"/>
            </a:lnSpc>
          </a:pPr>
          <a:r>
            <a:rPr lang="en-US" dirty="0"/>
            <a:t>Top 10 Videos with Highest Comments </a:t>
          </a:r>
        </a:p>
      </dgm:t>
    </dgm:pt>
    <dgm:pt modelId="{3F414FBC-ED5B-E347-93E7-159BF51B4380}" type="parTrans" cxnId="{C17A22F5-978C-AE4B-B633-966D054B41CE}">
      <dgm:prSet/>
      <dgm:spPr/>
      <dgm:t>
        <a:bodyPr/>
        <a:lstStyle/>
        <a:p>
          <a:endParaRPr lang="en-US"/>
        </a:p>
      </dgm:t>
    </dgm:pt>
    <dgm:pt modelId="{33048568-4FB7-DA49-BEF5-4088199A0871}" type="sibTrans" cxnId="{C17A22F5-978C-AE4B-B633-966D054B41CE}">
      <dgm:prSet/>
      <dgm:spPr/>
      <dgm:t>
        <a:bodyPr/>
        <a:lstStyle/>
        <a:p>
          <a:pPr>
            <a:lnSpc>
              <a:spcPct val="100000"/>
            </a:lnSpc>
          </a:pPr>
          <a:endParaRPr lang="en-US"/>
        </a:p>
      </dgm:t>
    </dgm:pt>
    <dgm:pt modelId="{4A89546C-04E9-3849-9304-9FEB7E510A17}">
      <dgm:prSet phldrT="[Text]"/>
      <dgm:spPr/>
      <dgm:t>
        <a:bodyPr/>
        <a:lstStyle/>
        <a:p>
          <a:pPr>
            <a:lnSpc>
              <a:spcPct val="100000"/>
            </a:lnSpc>
          </a:pPr>
          <a:r>
            <a:rPr lang="en-US"/>
            <a:t>Top 5 video Categories By number of Views uploaded</a:t>
          </a:r>
        </a:p>
      </dgm:t>
    </dgm:pt>
    <dgm:pt modelId="{E8EECFE6-0472-2B45-94D1-8C8DE877E9D6}" type="parTrans" cxnId="{22A47EB2-0D51-9D4B-9766-37958EB14961}">
      <dgm:prSet/>
      <dgm:spPr/>
      <dgm:t>
        <a:bodyPr/>
        <a:lstStyle/>
        <a:p>
          <a:endParaRPr lang="en-US"/>
        </a:p>
      </dgm:t>
    </dgm:pt>
    <dgm:pt modelId="{91EE9B1C-9371-7641-9C61-DD4FA5DF4C65}" type="sibTrans" cxnId="{22A47EB2-0D51-9D4B-9766-37958EB14961}">
      <dgm:prSet/>
      <dgm:spPr/>
      <dgm:t>
        <a:bodyPr/>
        <a:lstStyle/>
        <a:p>
          <a:pPr>
            <a:lnSpc>
              <a:spcPct val="100000"/>
            </a:lnSpc>
          </a:pPr>
          <a:endParaRPr lang="en-US"/>
        </a:p>
      </dgm:t>
    </dgm:pt>
    <dgm:pt modelId="{949C4201-EFDA-A54B-A84C-CEBCCFCA2F2B}">
      <dgm:prSet phldrT="[Text]"/>
      <dgm:spPr/>
      <dgm:t>
        <a:bodyPr/>
        <a:lstStyle/>
        <a:p>
          <a:pPr>
            <a:lnSpc>
              <a:spcPct val="100000"/>
            </a:lnSpc>
          </a:pPr>
          <a:r>
            <a:rPr lang="en-US" dirty="0"/>
            <a:t>Top 10 users with highest number of uploads</a:t>
          </a:r>
        </a:p>
      </dgm:t>
    </dgm:pt>
    <dgm:pt modelId="{2FC1A976-6B7D-914D-84C5-4EB9F8F32CD5}" type="parTrans" cxnId="{EAD50BB7-2D28-0541-B030-1217F9493582}">
      <dgm:prSet/>
      <dgm:spPr/>
      <dgm:t>
        <a:bodyPr/>
        <a:lstStyle/>
        <a:p>
          <a:endParaRPr lang="en-US"/>
        </a:p>
      </dgm:t>
    </dgm:pt>
    <dgm:pt modelId="{231016A8-C593-DE45-B009-FBFC09D836F3}" type="sibTrans" cxnId="{EAD50BB7-2D28-0541-B030-1217F9493582}">
      <dgm:prSet/>
      <dgm:spPr/>
      <dgm:t>
        <a:bodyPr/>
        <a:lstStyle/>
        <a:p>
          <a:endParaRPr lang="en-US"/>
        </a:p>
      </dgm:t>
    </dgm:pt>
    <dgm:pt modelId="{8C4D72E1-BC8B-40A4-BBF2-B8DA9FEA09A0}" type="pres">
      <dgm:prSet presAssocID="{A6F0845D-D6A9-8148-8E59-D1F30A80D03A}" presName="root" presStyleCnt="0">
        <dgm:presLayoutVars>
          <dgm:dir/>
          <dgm:resizeHandles val="exact"/>
        </dgm:presLayoutVars>
      </dgm:prSet>
      <dgm:spPr/>
    </dgm:pt>
    <dgm:pt modelId="{FBB4E377-18D9-45A6-B91B-3BEA5DA11D67}" type="pres">
      <dgm:prSet presAssocID="{A6F0845D-D6A9-8148-8E59-D1F30A80D03A}" presName="container" presStyleCnt="0">
        <dgm:presLayoutVars>
          <dgm:dir/>
          <dgm:resizeHandles val="exact"/>
        </dgm:presLayoutVars>
      </dgm:prSet>
      <dgm:spPr/>
    </dgm:pt>
    <dgm:pt modelId="{2A0B4AAC-2995-4B42-84A8-0BD5B1613519}" type="pres">
      <dgm:prSet presAssocID="{563D8F6F-028B-5C49-BB10-1B7F61F17F6F}" presName="compNode" presStyleCnt="0"/>
      <dgm:spPr/>
    </dgm:pt>
    <dgm:pt modelId="{3F98292B-36B8-44A4-9789-523130293200}" type="pres">
      <dgm:prSet presAssocID="{563D8F6F-028B-5C49-BB10-1B7F61F17F6F}" presName="iconBgRect" presStyleLbl="bgShp" presStyleIdx="0" presStyleCnt="6"/>
      <dgm:spPr/>
    </dgm:pt>
    <dgm:pt modelId="{B9A13A96-83BA-4F73-B228-6AD324DAD82A}" type="pres">
      <dgm:prSet presAssocID="{563D8F6F-028B-5C49-BB10-1B7F61F17F6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FDE414F5-63D5-4120-A6C5-A4ACF49E06BE}" type="pres">
      <dgm:prSet presAssocID="{563D8F6F-028B-5C49-BB10-1B7F61F17F6F}" presName="spaceRect" presStyleCnt="0"/>
      <dgm:spPr/>
    </dgm:pt>
    <dgm:pt modelId="{A5010C74-F082-4483-878F-C413298D4372}" type="pres">
      <dgm:prSet presAssocID="{563D8F6F-028B-5C49-BB10-1B7F61F17F6F}" presName="textRect" presStyleLbl="revTx" presStyleIdx="0" presStyleCnt="6">
        <dgm:presLayoutVars>
          <dgm:chMax val="1"/>
          <dgm:chPref val="1"/>
        </dgm:presLayoutVars>
      </dgm:prSet>
      <dgm:spPr/>
    </dgm:pt>
    <dgm:pt modelId="{F0E9CD7B-032C-4D80-B0D6-A8DC67DFE788}" type="pres">
      <dgm:prSet presAssocID="{3CDBD592-F5BD-3740-8B61-1BEC9A3BA882}" presName="sibTrans" presStyleLbl="sibTrans2D1" presStyleIdx="0" presStyleCnt="0"/>
      <dgm:spPr/>
    </dgm:pt>
    <dgm:pt modelId="{36D4E0DE-336D-44ED-9D0F-4DAFAE6E73C8}" type="pres">
      <dgm:prSet presAssocID="{3DC81A7B-A6CB-A047-8930-6B869E18B9BF}" presName="compNode" presStyleCnt="0"/>
      <dgm:spPr/>
    </dgm:pt>
    <dgm:pt modelId="{DD14F9CA-A105-4B05-A029-111ABD37B1A9}" type="pres">
      <dgm:prSet presAssocID="{3DC81A7B-A6CB-A047-8930-6B869E18B9BF}" presName="iconBgRect" presStyleLbl="bgShp" presStyleIdx="1" presStyleCnt="6"/>
      <dgm:spPr/>
    </dgm:pt>
    <dgm:pt modelId="{55FA95D6-9191-4B3F-9AAA-F2BF33A24144}" type="pres">
      <dgm:prSet presAssocID="{3DC81A7B-A6CB-A047-8930-6B869E18B9B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m strip"/>
        </a:ext>
      </dgm:extLst>
    </dgm:pt>
    <dgm:pt modelId="{8645509E-FA79-45FE-9035-CE31099E2BE2}" type="pres">
      <dgm:prSet presAssocID="{3DC81A7B-A6CB-A047-8930-6B869E18B9BF}" presName="spaceRect" presStyleCnt="0"/>
      <dgm:spPr/>
    </dgm:pt>
    <dgm:pt modelId="{DC5A0665-632A-44A5-952A-C3B695C69CC9}" type="pres">
      <dgm:prSet presAssocID="{3DC81A7B-A6CB-A047-8930-6B869E18B9BF}" presName="textRect" presStyleLbl="revTx" presStyleIdx="1" presStyleCnt="6">
        <dgm:presLayoutVars>
          <dgm:chMax val="1"/>
          <dgm:chPref val="1"/>
        </dgm:presLayoutVars>
      </dgm:prSet>
      <dgm:spPr/>
    </dgm:pt>
    <dgm:pt modelId="{C61FF478-3EA4-4BA2-9A3A-0567E39D9CDA}" type="pres">
      <dgm:prSet presAssocID="{2A486D9E-FC11-DD4B-8194-ECD09A2E98AC}" presName="sibTrans" presStyleLbl="sibTrans2D1" presStyleIdx="0" presStyleCnt="0"/>
      <dgm:spPr/>
    </dgm:pt>
    <dgm:pt modelId="{7F81C261-82EB-48CB-A1B5-378A70A751FB}" type="pres">
      <dgm:prSet presAssocID="{4A89546C-04E9-3849-9304-9FEB7E510A17}" presName="compNode" presStyleCnt="0"/>
      <dgm:spPr/>
    </dgm:pt>
    <dgm:pt modelId="{EC8DABE9-F7F9-4E86-8CCB-1CBC179EA166}" type="pres">
      <dgm:prSet presAssocID="{4A89546C-04E9-3849-9304-9FEB7E510A17}" presName="iconBgRect" presStyleLbl="bgShp" presStyleIdx="2" presStyleCnt="6"/>
      <dgm:spPr/>
    </dgm:pt>
    <dgm:pt modelId="{ABB8D6E2-BB41-480D-B067-5282F05978D5}" type="pres">
      <dgm:prSet presAssocID="{4A89546C-04E9-3849-9304-9FEB7E510A17}"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lay"/>
        </a:ext>
      </dgm:extLst>
    </dgm:pt>
    <dgm:pt modelId="{0BFC87BE-5951-4931-9C2C-F9D693721A90}" type="pres">
      <dgm:prSet presAssocID="{4A89546C-04E9-3849-9304-9FEB7E510A17}" presName="spaceRect" presStyleCnt="0"/>
      <dgm:spPr/>
    </dgm:pt>
    <dgm:pt modelId="{51BC1BE4-8240-4C94-A22C-D3D9842CEE10}" type="pres">
      <dgm:prSet presAssocID="{4A89546C-04E9-3849-9304-9FEB7E510A17}" presName="textRect" presStyleLbl="revTx" presStyleIdx="2" presStyleCnt="6">
        <dgm:presLayoutVars>
          <dgm:chMax val="1"/>
          <dgm:chPref val="1"/>
        </dgm:presLayoutVars>
      </dgm:prSet>
      <dgm:spPr/>
    </dgm:pt>
    <dgm:pt modelId="{3B91F8B9-1B15-4EB9-9829-068E3AE22668}" type="pres">
      <dgm:prSet presAssocID="{91EE9B1C-9371-7641-9C61-DD4FA5DF4C65}" presName="sibTrans" presStyleLbl="sibTrans2D1" presStyleIdx="0" presStyleCnt="0"/>
      <dgm:spPr/>
    </dgm:pt>
    <dgm:pt modelId="{92CA54C8-9E98-4A4F-AA3B-F6937C1210F2}" type="pres">
      <dgm:prSet presAssocID="{062D8653-F39F-DD45-B7ED-A98EB79235DB}" presName="compNode" presStyleCnt="0"/>
      <dgm:spPr/>
    </dgm:pt>
    <dgm:pt modelId="{F06E64A4-D049-46DC-B78F-2D4A053671AE}" type="pres">
      <dgm:prSet presAssocID="{062D8653-F39F-DD45-B7ED-A98EB79235DB}" presName="iconBgRect" presStyleLbl="bgShp" presStyleIdx="3" presStyleCnt="6"/>
      <dgm:spPr/>
    </dgm:pt>
    <dgm:pt modelId="{70A3721C-7033-4C5E-9123-0F27E05C2179}" type="pres">
      <dgm:prSet presAssocID="{062D8653-F39F-DD45-B7ED-A98EB79235D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r"/>
        </a:ext>
      </dgm:extLst>
    </dgm:pt>
    <dgm:pt modelId="{295D111A-59F1-42C0-A855-07E1AA2BD1AB}" type="pres">
      <dgm:prSet presAssocID="{062D8653-F39F-DD45-B7ED-A98EB79235DB}" presName="spaceRect" presStyleCnt="0"/>
      <dgm:spPr/>
    </dgm:pt>
    <dgm:pt modelId="{05C45E63-4CE4-4868-9057-AC66FF2D29A8}" type="pres">
      <dgm:prSet presAssocID="{062D8653-F39F-DD45-B7ED-A98EB79235DB}" presName="textRect" presStyleLbl="revTx" presStyleIdx="3" presStyleCnt="6">
        <dgm:presLayoutVars>
          <dgm:chMax val="1"/>
          <dgm:chPref val="1"/>
        </dgm:presLayoutVars>
      </dgm:prSet>
      <dgm:spPr/>
    </dgm:pt>
    <dgm:pt modelId="{CB027F47-EFF6-4BA4-804C-E978AA18E13F}" type="pres">
      <dgm:prSet presAssocID="{892F725B-DC20-4D46-8C6D-7588D7ABE7F0}" presName="sibTrans" presStyleLbl="sibTrans2D1" presStyleIdx="0" presStyleCnt="0"/>
      <dgm:spPr/>
    </dgm:pt>
    <dgm:pt modelId="{905A466B-D8A9-4D81-A554-462C609A0F28}" type="pres">
      <dgm:prSet presAssocID="{94266539-E7CD-2742-B89D-D18B152FC9E0}" presName="compNode" presStyleCnt="0"/>
      <dgm:spPr/>
    </dgm:pt>
    <dgm:pt modelId="{B0222685-FD48-4B1B-959D-7B43FB190201}" type="pres">
      <dgm:prSet presAssocID="{94266539-E7CD-2742-B89D-D18B152FC9E0}" presName="iconBgRect" presStyleLbl="bgShp" presStyleIdx="4" presStyleCnt="6"/>
      <dgm:spPr/>
    </dgm:pt>
    <dgm:pt modelId="{3838BFB7-EBBD-432C-B111-DCC489A67540}" type="pres">
      <dgm:prSet presAssocID="{94266539-E7CD-2742-B89D-D18B152FC9E0}" presName="iconRect" presStyleLbl="node1" presStyleIdx="4"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lay"/>
        </a:ext>
      </dgm:extLst>
    </dgm:pt>
    <dgm:pt modelId="{38667C31-DD59-4037-83FE-72434CD2F225}" type="pres">
      <dgm:prSet presAssocID="{94266539-E7CD-2742-B89D-D18B152FC9E0}" presName="spaceRect" presStyleCnt="0"/>
      <dgm:spPr/>
    </dgm:pt>
    <dgm:pt modelId="{51A65D27-91F1-4AF4-9E9D-7A5F1A3FC0F8}" type="pres">
      <dgm:prSet presAssocID="{94266539-E7CD-2742-B89D-D18B152FC9E0}" presName="textRect" presStyleLbl="revTx" presStyleIdx="4" presStyleCnt="6">
        <dgm:presLayoutVars>
          <dgm:chMax val="1"/>
          <dgm:chPref val="1"/>
        </dgm:presLayoutVars>
      </dgm:prSet>
      <dgm:spPr/>
    </dgm:pt>
    <dgm:pt modelId="{724A9639-6A26-4457-B17C-B9EC11D65DC3}" type="pres">
      <dgm:prSet presAssocID="{33048568-4FB7-DA49-BEF5-4088199A0871}" presName="sibTrans" presStyleLbl="sibTrans2D1" presStyleIdx="0" presStyleCnt="0"/>
      <dgm:spPr/>
    </dgm:pt>
    <dgm:pt modelId="{E1C7E987-1C11-47F8-9590-AC45EE3FDF35}" type="pres">
      <dgm:prSet presAssocID="{949C4201-EFDA-A54B-A84C-CEBCCFCA2F2B}" presName="compNode" presStyleCnt="0"/>
      <dgm:spPr/>
    </dgm:pt>
    <dgm:pt modelId="{2FAC1219-7408-4F18-900C-F9D14056F700}" type="pres">
      <dgm:prSet presAssocID="{949C4201-EFDA-A54B-A84C-CEBCCFCA2F2B}" presName="iconBgRect" presStyleLbl="bgShp" presStyleIdx="5" presStyleCnt="6"/>
      <dgm:spPr/>
    </dgm:pt>
    <dgm:pt modelId="{4654E951-9D52-4D00-BFF1-06CDEF7ACB5E}" type="pres">
      <dgm:prSet presAssocID="{949C4201-EFDA-A54B-A84C-CEBCCFCA2F2B}" presName="iconRect" presStyleLbl="node1" presStyleIdx="5"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chart"/>
        </a:ext>
      </dgm:extLst>
    </dgm:pt>
    <dgm:pt modelId="{9CE827A5-8486-478E-9B69-DFD59B954D73}" type="pres">
      <dgm:prSet presAssocID="{949C4201-EFDA-A54B-A84C-CEBCCFCA2F2B}" presName="spaceRect" presStyleCnt="0"/>
      <dgm:spPr/>
    </dgm:pt>
    <dgm:pt modelId="{D3661EDD-61E9-4729-A920-4288AE9CF5F9}" type="pres">
      <dgm:prSet presAssocID="{949C4201-EFDA-A54B-A84C-CEBCCFCA2F2B}" presName="textRect" presStyleLbl="revTx" presStyleIdx="5" presStyleCnt="6">
        <dgm:presLayoutVars>
          <dgm:chMax val="1"/>
          <dgm:chPref val="1"/>
        </dgm:presLayoutVars>
      </dgm:prSet>
      <dgm:spPr/>
    </dgm:pt>
  </dgm:ptLst>
  <dgm:cxnLst>
    <dgm:cxn modelId="{4930FC08-DCF5-F248-BAF4-3D81D033FF61}" type="presOf" srcId="{33048568-4FB7-DA49-BEF5-4088199A0871}" destId="{724A9639-6A26-4457-B17C-B9EC11D65DC3}" srcOrd="0" destOrd="0" presId="urn:microsoft.com/office/officeart/2018/2/layout/IconCircleList"/>
    <dgm:cxn modelId="{A6F9E50C-77A2-7643-BB4E-B37E45E83021}" type="presOf" srcId="{2A486D9E-FC11-DD4B-8194-ECD09A2E98AC}" destId="{C61FF478-3EA4-4BA2-9A3A-0567E39D9CDA}" srcOrd="0" destOrd="0" presId="urn:microsoft.com/office/officeart/2018/2/layout/IconCircleList"/>
    <dgm:cxn modelId="{F9D83B19-7D8E-9C4D-8C35-33DCB42F31A5}" type="presOf" srcId="{062D8653-F39F-DD45-B7ED-A98EB79235DB}" destId="{05C45E63-4CE4-4868-9057-AC66FF2D29A8}" srcOrd="0" destOrd="0" presId="urn:microsoft.com/office/officeart/2018/2/layout/IconCircleList"/>
    <dgm:cxn modelId="{8DB1073C-E8C4-774F-BCBB-60123CC8BF96}" type="presOf" srcId="{563D8F6F-028B-5C49-BB10-1B7F61F17F6F}" destId="{A5010C74-F082-4483-878F-C413298D4372}" srcOrd="0" destOrd="0" presId="urn:microsoft.com/office/officeart/2018/2/layout/IconCircleList"/>
    <dgm:cxn modelId="{8BCC6850-439B-814E-B8A9-DE28CB5FA116}" type="presOf" srcId="{3DC81A7B-A6CB-A047-8930-6B869E18B9BF}" destId="{DC5A0665-632A-44A5-952A-C3B695C69CC9}" srcOrd="0" destOrd="0" presId="urn:microsoft.com/office/officeart/2018/2/layout/IconCircleList"/>
    <dgm:cxn modelId="{2B637B58-FE1D-494B-8061-9B3F7DD35BAD}" type="presOf" srcId="{4A89546C-04E9-3849-9304-9FEB7E510A17}" destId="{51BC1BE4-8240-4C94-A22C-D3D9842CEE10}" srcOrd="0" destOrd="0" presId="urn:microsoft.com/office/officeart/2018/2/layout/IconCircleList"/>
    <dgm:cxn modelId="{9B04166A-F4A3-2B48-924B-EDB863D8F438}" type="presOf" srcId="{892F725B-DC20-4D46-8C6D-7588D7ABE7F0}" destId="{CB027F47-EFF6-4BA4-804C-E978AA18E13F}" srcOrd="0" destOrd="0" presId="urn:microsoft.com/office/officeart/2018/2/layout/IconCircleList"/>
    <dgm:cxn modelId="{53029A6A-4044-5A44-A767-2151DAA0C716}" srcId="{A6F0845D-D6A9-8148-8E59-D1F30A80D03A}" destId="{563D8F6F-028B-5C49-BB10-1B7F61F17F6F}" srcOrd="0" destOrd="0" parTransId="{D98378AF-D14D-BA41-BAFA-25DC905A3C6A}" sibTransId="{3CDBD592-F5BD-3740-8B61-1BEC9A3BA882}"/>
    <dgm:cxn modelId="{ED6F6D8A-5261-3E49-9EBA-E2ED052F0B58}" type="presOf" srcId="{91EE9B1C-9371-7641-9C61-DD4FA5DF4C65}" destId="{3B91F8B9-1B15-4EB9-9829-068E3AE22668}" srcOrd="0" destOrd="0" presId="urn:microsoft.com/office/officeart/2018/2/layout/IconCircleList"/>
    <dgm:cxn modelId="{F8DCE98C-8A79-FC42-B996-5A99E87C86B6}" type="presOf" srcId="{94266539-E7CD-2742-B89D-D18B152FC9E0}" destId="{51A65D27-91F1-4AF4-9E9D-7A5F1A3FC0F8}" srcOrd="0" destOrd="0" presId="urn:microsoft.com/office/officeart/2018/2/layout/IconCircleList"/>
    <dgm:cxn modelId="{BDC2419F-3552-E649-8FC0-B38220214B35}" type="presOf" srcId="{949C4201-EFDA-A54B-A84C-CEBCCFCA2F2B}" destId="{D3661EDD-61E9-4729-A920-4288AE9CF5F9}" srcOrd="0" destOrd="0" presId="urn:microsoft.com/office/officeart/2018/2/layout/IconCircleList"/>
    <dgm:cxn modelId="{22A47EB2-0D51-9D4B-9766-37958EB14961}" srcId="{A6F0845D-D6A9-8148-8E59-D1F30A80D03A}" destId="{4A89546C-04E9-3849-9304-9FEB7E510A17}" srcOrd="2" destOrd="0" parTransId="{E8EECFE6-0472-2B45-94D1-8C8DE877E9D6}" sibTransId="{91EE9B1C-9371-7641-9C61-DD4FA5DF4C65}"/>
    <dgm:cxn modelId="{0E6EEBB6-B9C1-E549-9895-2C513A263BB8}" type="presOf" srcId="{A6F0845D-D6A9-8148-8E59-D1F30A80D03A}" destId="{8C4D72E1-BC8B-40A4-BBF2-B8DA9FEA09A0}" srcOrd="0" destOrd="0" presId="urn:microsoft.com/office/officeart/2018/2/layout/IconCircleList"/>
    <dgm:cxn modelId="{EAD50BB7-2D28-0541-B030-1217F9493582}" srcId="{A6F0845D-D6A9-8148-8E59-D1F30A80D03A}" destId="{949C4201-EFDA-A54B-A84C-CEBCCFCA2F2B}" srcOrd="5" destOrd="0" parTransId="{2FC1A976-6B7D-914D-84C5-4EB9F8F32CD5}" sibTransId="{231016A8-C593-DE45-B009-FBFC09D836F3}"/>
    <dgm:cxn modelId="{153199CA-6623-E548-A296-135249F2E64B}" srcId="{A6F0845D-D6A9-8148-8E59-D1F30A80D03A}" destId="{3DC81A7B-A6CB-A047-8930-6B869E18B9BF}" srcOrd="1" destOrd="0" parTransId="{178FEF9F-281C-374C-92EC-308EBB1C4FA9}" sibTransId="{2A486D9E-FC11-DD4B-8194-ECD09A2E98AC}"/>
    <dgm:cxn modelId="{7CA088E7-C769-2345-B3A3-A760FDEEEA50}" srcId="{A6F0845D-D6A9-8148-8E59-D1F30A80D03A}" destId="{062D8653-F39F-DD45-B7ED-A98EB79235DB}" srcOrd="3" destOrd="0" parTransId="{39BFB185-E22A-1D4F-8224-A6BD26425395}" sibTransId="{892F725B-DC20-4D46-8C6D-7588D7ABE7F0}"/>
    <dgm:cxn modelId="{50BFA5EC-363D-BD4F-8571-1CAA130B7A6D}" type="presOf" srcId="{3CDBD592-F5BD-3740-8B61-1BEC9A3BA882}" destId="{F0E9CD7B-032C-4D80-B0D6-A8DC67DFE788}" srcOrd="0" destOrd="0" presId="urn:microsoft.com/office/officeart/2018/2/layout/IconCircleList"/>
    <dgm:cxn modelId="{C17A22F5-978C-AE4B-B633-966D054B41CE}" srcId="{A6F0845D-D6A9-8148-8E59-D1F30A80D03A}" destId="{94266539-E7CD-2742-B89D-D18B152FC9E0}" srcOrd="4" destOrd="0" parTransId="{3F414FBC-ED5B-E347-93E7-159BF51B4380}" sibTransId="{33048568-4FB7-DA49-BEF5-4088199A0871}"/>
    <dgm:cxn modelId="{37E01E46-D6EB-C741-9007-4F33DD3EDE5E}" type="presParOf" srcId="{8C4D72E1-BC8B-40A4-BBF2-B8DA9FEA09A0}" destId="{FBB4E377-18D9-45A6-B91B-3BEA5DA11D67}" srcOrd="0" destOrd="0" presId="urn:microsoft.com/office/officeart/2018/2/layout/IconCircleList"/>
    <dgm:cxn modelId="{16CBFFB3-A263-714A-B4A7-113AB491796C}" type="presParOf" srcId="{FBB4E377-18D9-45A6-B91B-3BEA5DA11D67}" destId="{2A0B4AAC-2995-4B42-84A8-0BD5B1613519}" srcOrd="0" destOrd="0" presId="urn:microsoft.com/office/officeart/2018/2/layout/IconCircleList"/>
    <dgm:cxn modelId="{97801AC1-97CB-C841-BC06-F13EE24186F9}" type="presParOf" srcId="{2A0B4AAC-2995-4B42-84A8-0BD5B1613519}" destId="{3F98292B-36B8-44A4-9789-523130293200}" srcOrd="0" destOrd="0" presId="urn:microsoft.com/office/officeart/2018/2/layout/IconCircleList"/>
    <dgm:cxn modelId="{3EABE825-BA42-7649-9A84-40F37BA326A4}" type="presParOf" srcId="{2A0B4AAC-2995-4B42-84A8-0BD5B1613519}" destId="{B9A13A96-83BA-4F73-B228-6AD324DAD82A}" srcOrd="1" destOrd="0" presId="urn:microsoft.com/office/officeart/2018/2/layout/IconCircleList"/>
    <dgm:cxn modelId="{646608A6-A390-0C41-9E9D-51DD92DF9161}" type="presParOf" srcId="{2A0B4AAC-2995-4B42-84A8-0BD5B1613519}" destId="{FDE414F5-63D5-4120-A6C5-A4ACF49E06BE}" srcOrd="2" destOrd="0" presId="urn:microsoft.com/office/officeart/2018/2/layout/IconCircleList"/>
    <dgm:cxn modelId="{F8418B0A-3A2C-1B49-9FC3-8A81354B3C49}" type="presParOf" srcId="{2A0B4AAC-2995-4B42-84A8-0BD5B1613519}" destId="{A5010C74-F082-4483-878F-C413298D4372}" srcOrd="3" destOrd="0" presId="urn:microsoft.com/office/officeart/2018/2/layout/IconCircleList"/>
    <dgm:cxn modelId="{51B40E8D-3D12-FF44-9664-F2411C27593A}" type="presParOf" srcId="{FBB4E377-18D9-45A6-B91B-3BEA5DA11D67}" destId="{F0E9CD7B-032C-4D80-B0D6-A8DC67DFE788}" srcOrd="1" destOrd="0" presId="urn:microsoft.com/office/officeart/2018/2/layout/IconCircleList"/>
    <dgm:cxn modelId="{074C7E25-F094-3544-9A59-77F28EE68505}" type="presParOf" srcId="{FBB4E377-18D9-45A6-B91B-3BEA5DA11D67}" destId="{36D4E0DE-336D-44ED-9D0F-4DAFAE6E73C8}" srcOrd="2" destOrd="0" presId="urn:microsoft.com/office/officeart/2018/2/layout/IconCircleList"/>
    <dgm:cxn modelId="{2F2DBA38-A059-2A4E-BF14-7DBA06973004}" type="presParOf" srcId="{36D4E0DE-336D-44ED-9D0F-4DAFAE6E73C8}" destId="{DD14F9CA-A105-4B05-A029-111ABD37B1A9}" srcOrd="0" destOrd="0" presId="urn:microsoft.com/office/officeart/2018/2/layout/IconCircleList"/>
    <dgm:cxn modelId="{80136FD6-991F-8543-96BE-DEA1EC37F53C}" type="presParOf" srcId="{36D4E0DE-336D-44ED-9D0F-4DAFAE6E73C8}" destId="{55FA95D6-9191-4B3F-9AAA-F2BF33A24144}" srcOrd="1" destOrd="0" presId="urn:microsoft.com/office/officeart/2018/2/layout/IconCircleList"/>
    <dgm:cxn modelId="{3A8A6783-2B3A-124E-8290-28D19A8C6D1B}" type="presParOf" srcId="{36D4E0DE-336D-44ED-9D0F-4DAFAE6E73C8}" destId="{8645509E-FA79-45FE-9035-CE31099E2BE2}" srcOrd="2" destOrd="0" presId="urn:microsoft.com/office/officeart/2018/2/layout/IconCircleList"/>
    <dgm:cxn modelId="{3A4A78E1-F4F7-C447-99EB-3E353EB073DC}" type="presParOf" srcId="{36D4E0DE-336D-44ED-9D0F-4DAFAE6E73C8}" destId="{DC5A0665-632A-44A5-952A-C3B695C69CC9}" srcOrd="3" destOrd="0" presId="urn:microsoft.com/office/officeart/2018/2/layout/IconCircleList"/>
    <dgm:cxn modelId="{F30ED09D-3317-3F4D-B769-CD3C065F1987}" type="presParOf" srcId="{FBB4E377-18D9-45A6-B91B-3BEA5DA11D67}" destId="{C61FF478-3EA4-4BA2-9A3A-0567E39D9CDA}" srcOrd="3" destOrd="0" presId="urn:microsoft.com/office/officeart/2018/2/layout/IconCircleList"/>
    <dgm:cxn modelId="{3774A312-4C48-6442-94DB-0955E9172AEE}" type="presParOf" srcId="{FBB4E377-18D9-45A6-B91B-3BEA5DA11D67}" destId="{7F81C261-82EB-48CB-A1B5-378A70A751FB}" srcOrd="4" destOrd="0" presId="urn:microsoft.com/office/officeart/2018/2/layout/IconCircleList"/>
    <dgm:cxn modelId="{0124C22C-481C-C148-AD8F-A338F2F92861}" type="presParOf" srcId="{7F81C261-82EB-48CB-A1B5-378A70A751FB}" destId="{EC8DABE9-F7F9-4E86-8CCB-1CBC179EA166}" srcOrd="0" destOrd="0" presId="urn:microsoft.com/office/officeart/2018/2/layout/IconCircleList"/>
    <dgm:cxn modelId="{FB3CEC1A-537F-DB41-99EA-867FAF4171AD}" type="presParOf" srcId="{7F81C261-82EB-48CB-A1B5-378A70A751FB}" destId="{ABB8D6E2-BB41-480D-B067-5282F05978D5}" srcOrd="1" destOrd="0" presId="urn:microsoft.com/office/officeart/2018/2/layout/IconCircleList"/>
    <dgm:cxn modelId="{A7DD0289-FF68-824D-A34D-438B710BF597}" type="presParOf" srcId="{7F81C261-82EB-48CB-A1B5-378A70A751FB}" destId="{0BFC87BE-5951-4931-9C2C-F9D693721A90}" srcOrd="2" destOrd="0" presId="urn:microsoft.com/office/officeart/2018/2/layout/IconCircleList"/>
    <dgm:cxn modelId="{AFC13676-B9D6-6547-8775-1F9C58C10674}" type="presParOf" srcId="{7F81C261-82EB-48CB-A1B5-378A70A751FB}" destId="{51BC1BE4-8240-4C94-A22C-D3D9842CEE10}" srcOrd="3" destOrd="0" presId="urn:microsoft.com/office/officeart/2018/2/layout/IconCircleList"/>
    <dgm:cxn modelId="{089E6BCD-1381-8A44-96B6-421F43AB5BD7}" type="presParOf" srcId="{FBB4E377-18D9-45A6-B91B-3BEA5DA11D67}" destId="{3B91F8B9-1B15-4EB9-9829-068E3AE22668}" srcOrd="5" destOrd="0" presId="urn:microsoft.com/office/officeart/2018/2/layout/IconCircleList"/>
    <dgm:cxn modelId="{ABAD60F3-A53A-9A41-96B6-33D86F22E90E}" type="presParOf" srcId="{FBB4E377-18D9-45A6-B91B-3BEA5DA11D67}" destId="{92CA54C8-9E98-4A4F-AA3B-F6937C1210F2}" srcOrd="6" destOrd="0" presId="urn:microsoft.com/office/officeart/2018/2/layout/IconCircleList"/>
    <dgm:cxn modelId="{9326C612-A77F-9042-98A9-F13CDA81C8AD}" type="presParOf" srcId="{92CA54C8-9E98-4A4F-AA3B-F6937C1210F2}" destId="{F06E64A4-D049-46DC-B78F-2D4A053671AE}" srcOrd="0" destOrd="0" presId="urn:microsoft.com/office/officeart/2018/2/layout/IconCircleList"/>
    <dgm:cxn modelId="{D265B47B-B049-0044-9107-720EF7420E2B}" type="presParOf" srcId="{92CA54C8-9E98-4A4F-AA3B-F6937C1210F2}" destId="{70A3721C-7033-4C5E-9123-0F27E05C2179}" srcOrd="1" destOrd="0" presId="urn:microsoft.com/office/officeart/2018/2/layout/IconCircleList"/>
    <dgm:cxn modelId="{EF648922-C8AF-5743-9C68-A32F343EE048}" type="presParOf" srcId="{92CA54C8-9E98-4A4F-AA3B-F6937C1210F2}" destId="{295D111A-59F1-42C0-A855-07E1AA2BD1AB}" srcOrd="2" destOrd="0" presId="urn:microsoft.com/office/officeart/2018/2/layout/IconCircleList"/>
    <dgm:cxn modelId="{D7DBA86D-AABD-A84D-ABB1-57AE6D783B75}" type="presParOf" srcId="{92CA54C8-9E98-4A4F-AA3B-F6937C1210F2}" destId="{05C45E63-4CE4-4868-9057-AC66FF2D29A8}" srcOrd="3" destOrd="0" presId="urn:microsoft.com/office/officeart/2018/2/layout/IconCircleList"/>
    <dgm:cxn modelId="{7984C808-260B-224A-B76C-363ADDAB9E26}" type="presParOf" srcId="{FBB4E377-18D9-45A6-B91B-3BEA5DA11D67}" destId="{CB027F47-EFF6-4BA4-804C-E978AA18E13F}" srcOrd="7" destOrd="0" presId="urn:microsoft.com/office/officeart/2018/2/layout/IconCircleList"/>
    <dgm:cxn modelId="{C31F09F9-8284-4E4A-8858-8D82DF94CDAC}" type="presParOf" srcId="{FBB4E377-18D9-45A6-B91B-3BEA5DA11D67}" destId="{905A466B-D8A9-4D81-A554-462C609A0F28}" srcOrd="8" destOrd="0" presId="urn:microsoft.com/office/officeart/2018/2/layout/IconCircleList"/>
    <dgm:cxn modelId="{08DD4887-BBA7-4243-B20C-CC7DB7DD08A3}" type="presParOf" srcId="{905A466B-D8A9-4D81-A554-462C609A0F28}" destId="{B0222685-FD48-4B1B-959D-7B43FB190201}" srcOrd="0" destOrd="0" presId="urn:microsoft.com/office/officeart/2018/2/layout/IconCircleList"/>
    <dgm:cxn modelId="{4FAC6203-68E1-C540-8372-47000B8BCB74}" type="presParOf" srcId="{905A466B-D8A9-4D81-A554-462C609A0F28}" destId="{3838BFB7-EBBD-432C-B111-DCC489A67540}" srcOrd="1" destOrd="0" presId="urn:microsoft.com/office/officeart/2018/2/layout/IconCircleList"/>
    <dgm:cxn modelId="{1426F032-61E4-D14A-A75F-FF47C791B0E7}" type="presParOf" srcId="{905A466B-D8A9-4D81-A554-462C609A0F28}" destId="{38667C31-DD59-4037-83FE-72434CD2F225}" srcOrd="2" destOrd="0" presId="urn:microsoft.com/office/officeart/2018/2/layout/IconCircleList"/>
    <dgm:cxn modelId="{522EC8D7-BCBA-7F41-A291-69AA080E63CE}" type="presParOf" srcId="{905A466B-D8A9-4D81-A554-462C609A0F28}" destId="{51A65D27-91F1-4AF4-9E9D-7A5F1A3FC0F8}" srcOrd="3" destOrd="0" presId="urn:microsoft.com/office/officeart/2018/2/layout/IconCircleList"/>
    <dgm:cxn modelId="{5D32D92C-B3D8-9248-A198-69FA27ED2397}" type="presParOf" srcId="{FBB4E377-18D9-45A6-B91B-3BEA5DA11D67}" destId="{724A9639-6A26-4457-B17C-B9EC11D65DC3}" srcOrd="9" destOrd="0" presId="urn:microsoft.com/office/officeart/2018/2/layout/IconCircleList"/>
    <dgm:cxn modelId="{E34EE5EC-873F-7649-9911-95B2B7094D3B}" type="presParOf" srcId="{FBB4E377-18D9-45A6-B91B-3BEA5DA11D67}" destId="{E1C7E987-1C11-47F8-9590-AC45EE3FDF35}" srcOrd="10" destOrd="0" presId="urn:microsoft.com/office/officeart/2018/2/layout/IconCircleList"/>
    <dgm:cxn modelId="{724ADB2A-8092-2244-99D8-57D23C70A1EF}" type="presParOf" srcId="{E1C7E987-1C11-47F8-9590-AC45EE3FDF35}" destId="{2FAC1219-7408-4F18-900C-F9D14056F700}" srcOrd="0" destOrd="0" presId="urn:microsoft.com/office/officeart/2018/2/layout/IconCircleList"/>
    <dgm:cxn modelId="{CEF7B088-2C42-5D4D-9A8C-F1C39C970CB8}" type="presParOf" srcId="{E1C7E987-1C11-47F8-9590-AC45EE3FDF35}" destId="{4654E951-9D52-4D00-BFF1-06CDEF7ACB5E}" srcOrd="1" destOrd="0" presId="urn:microsoft.com/office/officeart/2018/2/layout/IconCircleList"/>
    <dgm:cxn modelId="{C1824916-BC15-5B46-98F0-7B03CCD1D8C9}" type="presParOf" srcId="{E1C7E987-1C11-47F8-9590-AC45EE3FDF35}" destId="{9CE827A5-8486-478E-9B69-DFD59B954D73}" srcOrd="2" destOrd="0" presId="urn:microsoft.com/office/officeart/2018/2/layout/IconCircleList"/>
    <dgm:cxn modelId="{A08B6D33-7E89-E14E-AE87-038B9607BA5D}" type="presParOf" srcId="{E1C7E987-1C11-47F8-9590-AC45EE3FDF35}" destId="{D3661EDD-61E9-4729-A920-4288AE9CF5F9}"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B693C1-EE60-46F8-87AD-D12086F576CF}">
      <dsp:nvSpPr>
        <dsp:cNvPr id="0" name=""/>
        <dsp:cNvSpPr/>
      </dsp:nvSpPr>
      <dsp:spPr>
        <a:xfrm>
          <a:off x="0" y="4520"/>
          <a:ext cx="6243991" cy="70141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8F4929-83FB-4857-B5BD-80FFBD602CD1}">
      <dsp:nvSpPr>
        <dsp:cNvPr id="0" name=""/>
        <dsp:cNvSpPr/>
      </dsp:nvSpPr>
      <dsp:spPr>
        <a:xfrm>
          <a:off x="212178" y="162339"/>
          <a:ext cx="386156" cy="38577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77A5148-9690-4A1D-9BA4-CEC1084B735E}">
      <dsp:nvSpPr>
        <dsp:cNvPr id="0" name=""/>
        <dsp:cNvSpPr/>
      </dsp:nvSpPr>
      <dsp:spPr>
        <a:xfrm>
          <a:off x="810514" y="4520"/>
          <a:ext cx="5396860" cy="767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193" tIns="81193" rIns="81193" bIns="81193" numCol="1" spcCol="1270" anchor="ctr" anchorCtr="0">
          <a:noAutofit/>
        </a:bodyPr>
        <a:lstStyle/>
        <a:p>
          <a:pPr marL="0" lvl="0" indent="0" algn="l" defTabSz="622300">
            <a:lnSpc>
              <a:spcPct val="100000"/>
            </a:lnSpc>
            <a:spcBef>
              <a:spcPct val="0"/>
            </a:spcBef>
            <a:spcAft>
              <a:spcPct val="35000"/>
            </a:spcAft>
            <a:buNone/>
          </a:pPr>
          <a:r>
            <a:rPr lang="en-US" sz="1400" kern="1200" cap="none"/>
            <a:t>Youtube Is The Number One Video Sharing Site On The Internet.</a:t>
          </a:r>
        </a:p>
      </dsp:txBody>
      <dsp:txXfrm>
        <a:off x="810514" y="4520"/>
        <a:ext cx="5396860" cy="767175"/>
      </dsp:txXfrm>
    </dsp:sp>
    <dsp:sp modelId="{375E4B4E-A824-42E6-9ABB-76B407540CC5}">
      <dsp:nvSpPr>
        <dsp:cNvPr id="0" name=""/>
        <dsp:cNvSpPr/>
      </dsp:nvSpPr>
      <dsp:spPr>
        <a:xfrm>
          <a:off x="0" y="963490"/>
          <a:ext cx="6243991" cy="70141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D5E61A-EB6C-4402-B3AD-00A2A44B6A16}">
      <dsp:nvSpPr>
        <dsp:cNvPr id="0" name=""/>
        <dsp:cNvSpPr/>
      </dsp:nvSpPr>
      <dsp:spPr>
        <a:xfrm>
          <a:off x="212178" y="1121309"/>
          <a:ext cx="386156" cy="38577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557E14A-AF11-4838-9DD3-C183B6C59CBE}">
      <dsp:nvSpPr>
        <dsp:cNvPr id="0" name=""/>
        <dsp:cNvSpPr/>
      </dsp:nvSpPr>
      <dsp:spPr>
        <a:xfrm>
          <a:off x="810514" y="963490"/>
          <a:ext cx="5396860" cy="767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193" tIns="81193" rIns="81193" bIns="81193" numCol="1" spcCol="1270" anchor="ctr" anchorCtr="0">
          <a:noAutofit/>
        </a:bodyPr>
        <a:lstStyle/>
        <a:p>
          <a:pPr marL="0" lvl="0" indent="0" algn="l" defTabSz="622300">
            <a:lnSpc>
              <a:spcPct val="100000"/>
            </a:lnSpc>
            <a:spcBef>
              <a:spcPct val="0"/>
            </a:spcBef>
            <a:spcAft>
              <a:spcPct val="35000"/>
            </a:spcAft>
            <a:buNone/>
          </a:pPr>
          <a:r>
            <a:rPr lang="en-US" sz="1400" kern="1200" cap="none"/>
            <a:t>Over 1 Billion Unique Visitors Each Month.</a:t>
          </a:r>
        </a:p>
      </dsp:txBody>
      <dsp:txXfrm>
        <a:off x="810514" y="963490"/>
        <a:ext cx="5396860" cy="767175"/>
      </dsp:txXfrm>
    </dsp:sp>
    <dsp:sp modelId="{923169A2-DDA4-4805-A1E4-5D93837F3173}">
      <dsp:nvSpPr>
        <dsp:cNvPr id="0" name=""/>
        <dsp:cNvSpPr/>
      </dsp:nvSpPr>
      <dsp:spPr>
        <a:xfrm>
          <a:off x="0" y="1922459"/>
          <a:ext cx="6243991" cy="70141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B218F5-BE8C-4A9D-BD26-10C4CAC0C49A}">
      <dsp:nvSpPr>
        <dsp:cNvPr id="0" name=""/>
        <dsp:cNvSpPr/>
      </dsp:nvSpPr>
      <dsp:spPr>
        <a:xfrm>
          <a:off x="212178" y="2080278"/>
          <a:ext cx="386156" cy="38577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66B0AF5-36F2-4017-B602-28679CF1F8C9}">
      <dsp:nvSpPr>
        <dsp:cNvPr id="0" name=""/>
        <dsp:cNvSpPr/>
      </dsp:nvSpPr>
      <dsp:spPr>
        <a:xfrm>
          <a:off x="810514" y="1922459"/>
          <a:ext cx="5396860" cy="767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193" tIns="81193" rIns="81193" bIns="81193" numCol="1" spcCol="1270" anchor="ctr" anchorCtr="0">
          <a:noAutofit/>
        </a:bodyPr>
        <a:lstStyle/>
        <a:p>
          <a:pPr marL="0" lvl="0" indent="0" algn="l" defTabSz="622300">
            <a:lnSpc>
              <a:spcPct val="100000"/>
            </a:lnSpc>
            <a:spcBef>
              <a:spcPct val="0"/>
            </a:spcBef>
            <a:spcAft>
              <a:spcPct val="35000"/>
            </a:spcAft>
            <a:buNone/>
          </a:pPr>
          <a:r>
            <a:rPr lang="en-US" sz="1400" kern="1200" cap="none"/>
            <a:t>300 Hours Of Videos Uploaded Every Minute.</a:t>
          </a:r>
        </a:p>
      </dsp:txBody>
      <dsp:txXfrm>
        <a:off x="810514" y="1922459"/>
        <a:ext cx="5396860" cy="767175"/>
      </dsp:txXfrm>
    </dsp:sp>
    <dsp:sp modelId="{E0A38F71-59C5-48D3-8D97-B44E93197B4E}">
      <dsp:nvSpPr>
        <dsp:cNvPr id="0" name=""/>
        <dsp:cNvSpPr/>
      </dsp:nvSpPr>
      <dsp:spPr>
        <a:xfrm>
          <a:off x="0" y="2881429"/>
          <a:ext cx="6243991" cy="70141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32C3A4-2743-412E-A862-5B83867A3276}">
      <dsp:nvSpPr>
        <dsp:cNvPr id="0" name=""/>
        <dsp:cNvSpPr/>
      </dsp:nvSpPr>
      <dsp:spPr>
        <a:xfrm>
          <a:off x="212178" y="3039248"/>
          <a:ext cx="386156" cy="38577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7CD1D6-8732-47FF-B58D-B482F6CF3A53}">
      <dsp:nvSpPr>
        <dsp:cNvPr id="0" name=""/>
        <dsp:cNvSpPr/>
      </dsp:nvSpPr>
      <dsp:spPr>
        <a:xfrm>
          <a:off x="810514" y="2881429"/>
          <a:ext cx="5396860" cy="767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193" tIns="81193" rIns="81193" bIns="81193" numCol="1" spcCol="1270" anchor="ctr" anchorCtr="0">
          <a:noAutofit/>
        </a:bodyPr>
        <a:lstStyle/>
        <a:p>
          <a:pPr marL="0" lvl="0" indent="0" algn="l" defTabSz="622300">
            <a:lnSpc>
              <a:spcPct val="100000"/>
            </a:lnSpc>
            <a:spcBef>
              <a:spcPct val="0"/>
            </a:spcBef>
            <a:spcAft>
              <a:spcPct val="35000"/>
            </a:spcAft>
            <a:buNone/>
          </a:pPr>
          <a:r>
            <a:rPr lang="en-US" sz="1400" kern="1200" cap="none"/>
            <a:t>Big Audience Means Big Data</a:t>
          </a:r>
        </a:p>
      </dsp:txBody>
      <dsp:txXfrm>
        <a:off x="810514" y="2881429"/>
        <a:ext cx="5396860" cy="767175"/>
      </dsp:txXfrm>
    </dsp:sp>
    <dsp:sp modelId="{2B4A4804-69AB-46DB-B06A-73033245A8A0}">
      <dsp:nvSpPr>
        <dsp:cNvPr id="0" name=""/>
        <dsp:cNvSpPr/>
      </dsp:nvSpPr>
      <dsp:spPr>
        <a:xfrm>
          <a:off x="0" y="3840399"/>
          <a:ext cx="6243991" cy="701417"/>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E537C-85CF-4FEE-816E-FB69E01974A7}">
      <dsp:nvSpPr>
        <dsp:cNvPr id="0" name=""/>
        <dsp:cNvSpPr/>
      </dsp:nvSpPr>
      <dsp:spPr>
        <a:xfrm>
          <a:off x="212178" y="3998218"/>
          <a:ext cx="386156" cy="38577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1037588-5657-4059-AA3A-03366064834D}">
      <dsp:nvSpPr>
        <dsp:cNvPr id="0" name=""/>
        <dsp:cNvSpPr/>
      </dsp:nvSpPr>
      <dsp:spPr>
        <a:xfrm>
          <a:off x="810514" y="3840399"/>
          <a:ext cx="5396860" cy="767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193" tIns="81193" rIns="81193" bIns="81193" numCol="1" spcCol="1270" anchor="ctr" anchorCtr="0">
          <a:noAutofit/>
        </a:bodyPr>
        <a:lstStyle/>
        <a:p>
          <a:pPr marL="0" lvl="0" indent="0" algn="l" defTabSz="622300">
            <a:lnSpc>
              <a:spcPct val="100000"/>
            </a:lnSpc>
            <a:spcBef>
              <a:spcPct val="0"/>
            </a:spcBef>
            <a:spcAft>
              <a:spcPct val="35000"/>
            </a:spcAft>
            <a:buNone/>
          </a:pPr>
          <a:r>
            <a:rPr lang="en-US" sz="1400" kern="1200" cap="none"/>
            <a:t>All</a:t>
          </a:r>
          <a:r>
            <a:rPr lang="en-US" sz="1400" kern="1200" cap="none" baseline="0"/>
            <a:t> Of This Data Is In Unstructured Format And Can Be Analyzed With The Help Of Bigdata Frameworks Such As MR Or Apache Spark</a:t>
          </a:r>
          <a:endParaRPr lang="en-US" sz="1400" kern="1200" cap="none"/>
        </a:p>
      </dsp:txBody>
      <dsp:txXfrm>
        <a:off x="810514" y="3840399"/>
        <a:ext cx="5396860" cy="767175"/>
      </dsp:txXfrm>
    </dsp:sp>
    <dsp:sp modelId="{D0DCBAC3-0F92-451E-A80B-930E2D3A1312}">
      <dsp:nvSpPr>
        <dsp:cNvPr id="0" name=""/>
        <dsp:cNvSpPr/>
      </dsp:nvSpPr>
      <dsp:spPr>
        <a:xfrm>
          <a:off x="0" y="4799368"/>
          <a:ext cx="6243991" cy="70141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7D5A51-85A6-474B-99B7-4F909E29EA40}">
      <dsp:nvSpPr>
        <dsp:cNvPr id="0" name=""/>
        <dsp:cNvSpPr/>
      </dsp:nvSpPr>
      <dsp:spPr>
        <a:xfrm>
          <a:off x="212178" y="4957187"/>
          <a:ext cx="386156" cy="38577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6E1826A-A7EF-49DC-9C14-93B82F2FBBC6}">
      <dsp:nvSpPr>
        <dsp:cNvPr id="0" name=""/>
        <dsp:cNvSpPr/>
      </dsp:nvSpPr>
      <dsp:spPr>
        <a:xfrm>
          <a:off x="810514" y="4799368"/>
          <a:ext cx="5396860" cy="767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193" tIns="81193" rIns="81193" bIns="81193" numCol="1" spcCol="1270" anchor="ctr" anchorCtr="0">
          <a:noAutofit/>
        </a:bodyPr>
        <a:lstStyle/>
        <a:p>
          <a:pPr marL="0" lvl="0" indent="0" algn="l" defTabSz="622300">
            <a:lnSpc>
              <a:spcPct val="100000"/>
            </a:lnSpc>
            <a:spcBef>
              <a:spcPct val="0"/>
            </a:spcBef>
            <a:spcAft>
              <a:spcPct val="35000"/>
            </a:spcAft>
            <a:buNone/>
          </a:pPr>
          <a:r>
            <a:rPr lang="en-US" sz="1400" kern="1200" cap="none"/>
            <a:t>The Pagerank Algorithm Can Be Applied To Youtube Videos To Determine The Highest Quality Videos.</a:t>
          </a:r>
        </a:p>
      </dsp:txBody>
      <dsp:txXfrm>
        <a:off x="810514" y="4799368"/>
        <a:ext cx="5396860" cy="7671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BCCFDF-7CA3-46A3-BABB-AF643100AA44}">
      <dsp:nvSpPr>
        <dsp:cNvPr id="0" name=""/>
        <dsp:cNvSpPr/>
      </dsp:nvSpPr>
      <dsp:spPr>
        <a:xfrm>
          <a:off x="0" y="392"/>
          <a:ext cx="6573683" cy="91871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F79E4A-C978-4A4D-84B6-26F6982B3F7E}">
      <dsp:nvSpPr>
        <dsp:cNvPr id="0" name=""/>
        <dsp:cNvSpPr/>
      </dsp:nvSpPr>
      <dsp:spPr>
        <a:xfrm>
          <a:off x="277910" y="207102"/>
          <a:ext cx="505291" cy="5052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6B0AC11-5BE8-4032-9458-4A2596035D8B}">
      <dsp:nvSpPr>
        <dsp:cNvPr id="0" name=""/>
        <dsp:cNvSpPr/>
      </dsp:nvSpPr>
      <dsp:spPr>
        <a:xfrm>
          <a:off x="1061111" y="392"/>
          <a:ext cx="5512572" cy="918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230" tIns="97230" rIns="97230" bIns="97230" numCol="1" spcCol="1270" anchor="ctr" anchorCtr="0">
          <a:noAutofit/>
        </a:bodyPr>
        <a:lstStyle/>
        <a:p>
          <a:pPr marL="0" lvl="0" indent="0" algn="l" defTabSz="1022350">
            <a:lnSpc>
              <a:spcPct val="100000"/>
            </a:lnSpc>
            <a:spcBef>
              <a:spcPct val="0"/>
            </a:spcBef>
            <a:spcAft>
              <a:spcPct val="35000"/>
            </a:spcAft>
            <a:buNone/>
          </a:pPr>
          <a:r>
            <a:rPr lang="en-US" sz="2300" kern="1200"/>
            <a:t>Analysis on the Youtube dataset is done using Apache spark .</a:t>
          </a:r>
        </a:p>
      </dsp:txBody>
      <dsp:txXfrm>
        <a:off x="1061111" y="392"/>
        <a:ext cx="5512572" cy="918711"/>
      </dsp:txXfrm>
    </dsp:sp>
    <dsp:sp modelId="{33773751-38DE-48C1-AEA5-0FD62BEDA19F}">
      <dsp:nvSpPr>
        <dsp:cNvPr id="0" name=""/>
        <dsp:cNvSpPr/>
      </dsp:nvSpPr>
      <dsp:spPr>
        <a:xfrm>
          <a:off x="0" y="1148782"/>
          <a:ext cx="6573683" cy="918711"/>
        </a:xfrm>
        <a:prstGeom prst="roundRect">
          <a:avLst>
            <a:gd name="adj" fmla="val 10000"/>
          </a:avLst>
        </a:prstGeom>
        <a:solidFill>
          <a:schemeClr val="accent5">
            <a:hueOff val="-337983"/>
            <a:satOff val="-9047"/>
            <a:lumOff val="-3139"/>
            <a:alphaOff val="0"/>
          </a:schemeClr>
        </a:solidFill>
        <a:ln>
          <a:noFill/>
        </a:ln>
        <a:effectLst/>
      </dsp:spPr>
      <dsp:style>
        <a:lnRef idx="0">
          <a:scrgbClr r="0" g="0" b="0"/>
        </a:lnRef>
        <a:fillRef idx="1">
          <a:scrgbClr r="0" g="0" b="0"/>
        </a:fillRef>
        <a:effectRef idx="0">
          <a:scrgbClr r="0" g="0" b="0"/>
        </a:effectRef>
        <a:fontRef idx="minor"/>
      </dsp:style>
    </dsp:sp>
    <dsp:sp modelId="{C129185B-9012-44DC-A412-5F82CF3ED8A8}">
      <dsp:nvSpPr>
        <dsp:cNvPr id="0" name=""/>
        <dsp:cNvSpPr/>
      </dsp:nvSpPr>
      <dsp:spPr>
        <a:xfrm>
          <a:off x="277910" y="1355492"/>
          <a:ext cx="505291" cy="5052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2E21708-AB02-4C49-902A-54AC1CF14956}">
      <dsp:nvSpPr>
        <dsp:cNvPr id="0" name=""/>
        <dsp:cNvSpPr/>
      </dsp:nvSpPr>
      <dsp:spPr>
        <a:xfrm>
          <a:off x="1061111" y="1148782"/>
          <a:ext cx="5512572" cy="918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230" tIns="97230" rIns="97230" bIns="97230" numCol="1" spcCol="1270" anchor="ctr" anchorCtr="0">
          <a:noAutofit/>
        </a:bodyPr>
        <a:lstStyle/>
        <a:p>
          <a:pPr marL="0" lvl="0" indent="0" algn="l" defTabSz="1022350">
            <a:lnSpc>
              <a:spcPct val="100000"/>
            </a:lnSpc>
            <a:spcBef>
              <a:spcPct val="0"/>
            </a:spcBef>
            <a:spcAft>
              <a:spcPct val="35000"/>
            </a:spcAft>
            <a:buNone/>
          </a:pPr>
          <a:r>
            <a:rPr lang="en-US" sz="2300" kern="1200"/>
            <a:t>Performed the data processing locally with the small subset of data.</a:t>
          </a:r>
        </a:p>
      </dsp:txBody>
      <dsp:txXfrm>
        <a:off x="1061111" y="1148782"/>
        <a:ext cx="5512572" cy="918711"/>
      </dsp:txXfrm>
    </dsp:sp>
    <dsp:sp modelId="{1E4FDEBC-CCFE-4280-9D5C-459A74FC942D}">
      <dsp:nvSpPr>
        <dsp:cNvPr id="0" name=""/>
        <dsp:cNvSpPr/>
      </dsp:nvSpPr>
      <dsp:spPr>
        <a:xfrm>
          <a:off x="0" y="2297171"/>
          <a:ext cx="6573683" cy="918711"/>
        </a:xfrm>
        <a:prstGeom prst="roundRect">
          <a:avLst>
            <a:gd name="adj" fmla="val 10000"/>
          </a:avLst>
        </a:prstGeom>
        <a:solidFill>
          <a:schemeClr val="accent5">
            <a:hueOff val="-675965"/>
            <a:satOff val="-18095"/>
            <a:lumOff val="-6277"/>
            <a:alphaOff val="0"/>
          </a:schemeClr>
        </a:solidFill>
        <a:ln>
          <a:noFill/>
        </a:ln>
        <a:effectLst/>
      </dsp:spPr>
      <dsp:style>
        <a:lnRef idx="0">
          <a:scrgbClr r="0" g="0" b="0"/>
        </a:lnRef>
        <a:fillRef idx="1">
          <a:scrgbClr r="0" g="0" b="0"/>
        </a:fillRef>
        <a:effectRef idx="0">
          <a:scrgbClr r="0" g="0" b="0"/>
        </a:effectRef>
        <a:fontRef idx="minor"/>
      </dsp:style>
    </dsp:sp>
    <dsp:sp modelId="{F00040F5-D571-45B7-A6D1-C20D694D314F}">
      <dsp:nvSpPr>
        <dsp:cNvPr id="0" name=""/>
        <dsp:cNvSpPr/>
      </dsp:nvSpPr>
      <dsp:spPr>
        <a:xfrm>
          <a:off x="277910" y="2503881"/>
          <a:ext cx="505291" cy="5052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6CA3B8B-4BA7-4CB5-A533-97978F59E071}">
      <dsp:nvSpPr>
        <dsp:cNvPr id="0" name=""/>
        <dsp:cNvSpPr/>
      </dsp:nvSpPr>
      <dsp:spPr>
        <a:xfrm>
          <a:off x="1061111" y="2297171"/>
          <a:ext cx="5512572" cy="918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230" tIns="97230" rIns="97230" bIns="97230" numCol="1" spcCol="1270" anchor="ctr" anchorCtr="0">
          <a:noAutofit/>
        </a:bodyPr>
        <a:lstStyle/>
        <a:p>
          <a:pPr marL="0" lvl="0" indent="0" algn="l" defTabSz="1022350">
            <a:lnSpc>
              <a:spcPct val="100000"/>
            </a:lnSpc>
            <a:spcBef>
              <a:spcPct val="0"/>
            </a:spcBef>
            <a:spcAft>
              <a:spcPct val="35000"/>
            </a:spcAft>
            <a:buNone/>
          </a:pPr>
          <a:r>
            <a:rPr lang="en-US" sz="2300" kern="1200" dirty="0"/>
            <a:t>Analyzed Data on AWS Clusters using EMR</a:t>
          </a:r>
        </a:p>
      </dsp:txBody>
      <dsp:txXfrm>
        <a:off x="1061111" y="2297171"/>
        <a:ext cx="5512572" cy="9187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0BBF3B-84A4-E143-A2C0-2CBD7FA81CD9}">
      <dsp:nvSpPr>
        <dsp:cNvPr id="0" name=""/>
        <dsp:cNvSpPr/>
      </dsp:nvSpPr>
      <dsp:spPr>
        <a:xfrm>
          <a:off x="3385" y="502144"/>
          <a:ext cx="1833190" cy="1099914"/>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Column no. 1: Video id.</a:t>
          </a:r>
        </a:p>
      </dsp:txBody>
      <dsp:txXfrm>
        <a:off x="3385" y="502144"/>
        <a:ext cx="1833190" cy="1099914"/>
      </dsp:txXfrm>
    </dsp:sp>
    <dsp:sp modelId="{70223598-A48D-C846-A701-ED5B1A6ECF46}">
      <dsp:nvSpPr>
        <dsp:cNvPr id="0" name=""/>
        <dsp:cNvSpPr/>
      </dsp:nvSpPr>
      <dsp:spPr>
        <a:xfrm>
          <a:off x="2019895" y="502144"/>
          <a:ext cx="1833190" cy="1099914"/>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Column no. 2: Video uploader.</a:t>
          </a:r>
        </a:p>
      </dsp:txBody>
      <dsp:txXfrm>
        <a:off x="2019895" y="502144"/>
        <a:ext cx="1833190" cy="1099914"/>
      </dsp:txXfrm>
    </dsp:sp>
    <dsp:sp modelId="{A0487853-7266-6B41-A93E-C19085B3EF9C}">
      <dsp:nvSpPr>
        <dsp:cNvPr id="0" name=""/>
        <dsp:cNvSpPr/>
      </dsp:nvSpPr>
      <dsp:spPr>
        <a:xfrm>
          <a:off x="4036404" y="502144"/>
          <a:ext cx="1833190" cy="1099914"/>
        </a:xfrm>
        <a:prstGeom prst="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Column no. 3: Interval between the day of establishment of YouTube and the date of uploading of the video.</a:t>
          </a:r>
        </a:p>
      </dsp:txBody>
      <dsp:txXfrm>
        <a:off x="4036404" y="502144"/>
        <a:ext cx="1833190" cy="1099914"/>
      </dsp:txXfrm>
    </dsp:sp>
    <dsp:sp modelId="{688FB2ED-E285-8B41-81B8-F5A068A99DA8}">
      <dsp:nvSpPr>
        <dsp:cNvPr id="0" name=""/>
        <dsp:cNvSpPr/>
      </dsp:nvSpPr>
      <dsp:spPr>
        <a:xfrm>
          <a:off x="6052914" y="502144"/>
          <a:ext cx="1833190" cy="1099914"/>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Column no. 4: Category of the video.</a:t>
          </a:r>
        </a:p>
      </dsp:txBody>
      <dsp:txXfrm>
        <a:off x="6052914" y="502144"/>
        <a:ext cx="1833190" cy="1099914"/>
      </dsp:txXfrm>
    </dsp:sp>
    <dsp:sp modelId="{5F795512-14E4-F14E-8646-4C451A0DE3FE}">
      <dsp:nvSpPr>
        <dsp:cNvPr id="0" name=""/>
        <dsp:cNvSpPr/>
      </dsp:nvSpPr>
      <dsp:spPr>
        <a:xfrm>
          <a:off x="8069423" y="502144"/>
          <a:ext cx="1833190" cy="1099914"/>
        </a:xfrm>
        <a:prstGeom prst="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Column no. 5: Length of the video.</a:t>
          </a:r>
        </a:p>
      </dsp:txBody>
      <dsp:txXfrm>
        <a:off x="8069423" y="502144"/>
        <a:ext cx="1833190" cy="1099914"/>
      </dsp:txXfrm>
    </dsp:sp>
    <dsp:sp modelId="{D3032403-CEC1-F149-9B39-C1F456B225EB}">
      <dsp:nvSpPr>
        <dsp:cNvPr id="0" name=""/>
        <dsp:cNvSpPr/>
      </dsp:nvSpPr>
      <dsp:spPr>
        <a:xfrm>
          <a:off x="3385" y="1785377"/>
          <a:ext cx="1833190" cy="1099914"/>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Column no. 6: Number of views for the video.</a:t>
          </a:r>
        </a:p>
      </dsp:txBody>
      <dsp:txXfrm>
        <a:off x="3385" y="1785377"/>
        <a:ext cx="1833190" cy="1099914"/>
      </dsp:txXfrm>
    </dsp:sp>
    <dsp:sp modelId="{D04D5B9B-A602-5A47-9D16-6AB118BEF727}">
      <dsp:nvSpPr>
        <dsp:cNvPr id="0" name=""/>
        <dsp:cNvSpPr/>
      </dsp:nvSpPr>
      <dsp:spPr>
        <a:xfrm>
          <a:off x="2019895" y="1785377"/>
          <a:ext cx="1833190" cy="1099914"/>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Column no. 7: Rating on the video.</a:t>
          </a:r>
        </a:p>
      </dsp:txBody>
      <dsp:txXfrm>
        <a:off x="2019895" y="1785377"/>
        <a:ext cx="1833190" cy="1099914"/>
      </dsp:txXfrm>
    </dsp:sp>
    <dsp:sp modelId="{4F5B5DCD-369F-0449-BC88-6AA7AADF4FA4}">
      <dsp:nvSpPr>
        <dsp:cNvPr id="0" name=""/>
        <dsp:cNvSpPr/>
      </dsp:nvSpPr>
      <dsp:spPr>
        <a:xfrm>
          <a:off x="4036404" y="1785377"/>
          <a:ext cx="1833190" cy="1099914"/>
        </a:xfrm>
        <a:prstGeom prst="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Column no. 8: Number of ratings given for the video</a:t>
          </a:r>
        </a:p>
      </dsp:txBody>
      <dsp:txXfrm>
        <a:off x="4036404" y="1785377"/>
        <a:ext cx="1833190" cy="1099914"/>
      </dsp:txXfrm>
    </dsp:sp>
    <dsp:sp modelId="{0651952A-9C23-8E4D-9CC7-7D1639CC925F}">
      <dsp:nvSpPr>
        <dsp:cNvPr id="0" name=""/>
        <dsp:cNvSpPr/>
      </dsp:nvSpPr>
      <dsp:spPr>
        <a:xfrm>
          <a:off x="6052914" y="1785377"/>
          <a:ext cx="1833190" cy="1099914"/>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Column no. 9: Number of comments on the videos.</a:t>
          </a:r>
        </a:p>
      </dsp:txBody>
      <dsp:txXfrm>
        <a:off x="6052914" y="1785377"/>
        <a:ext cx="1833190" cy="1099914"/>
      </dsp:txXfrm>
    </dsp:sp>
    <dsp:sp modelId="{41F58557-FC39-2043-9F99-4BFBA1BE391C}">
      <dsp:nvSpPr>
        <dsp:cNvPr id="0" name=""/>
        <dsp:cNvSpPr/>
      </dsp:nvSpPr>
      <dsp:spPr>
        <a:xfrm>
          <a:off x="8069423" y="1785377"/>
          <a:ext cx="1833190" cy="1099914"/>
        </a:xfrm>
        <a:prstGeom prst="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Column no. 10: Related video ids of the uploaded video.</a:t>
          </a:r>
        </a:p>
      </dsp:txBody>
      <dsp:txXfrm>
        <a:off x="8069423" y="1785377"/>
        <a:ext cx="1833190" cy="10999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98292B-36B8-44A4-9789-523130293200}">
      <dsp:nvSpPr>
        <dsp:cNvPr id="0" name=""/>
        <dsp:cNvSpPr/>
      </dsp:nvSpPr>
      <dsp:spPr>
        <a:xfrm>
          <a:off x="291807" y="597653"/>
          <a:ext cx="808132" cy="80813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A13A96-83BA-4F73-B228-6AD324DAD82A}">
      <dsp:nvSpPr>
        <dsp:cNvPr id="0" name=""/>
        <dsp:cNvSpPr/>
      </dsp:nvSpPr>
      <dsp:spPr>
        <a:xfrm>
          <a:off x="461515" y="767361"/>
          <a:ext cx="468716" cy="4687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5010C74-F082-4483-878F-C413298D4372}">
      <dsp:nvSpPr>
        <dsp:cNvPr id="0" name=""/>
        <dsp:cNvSpPr/>
      </dsp:nvSpPr>
      <dsp:spPr>
        <a:xfrm>
          <a:off x="1273110" y="597653"/>
          <a:ext cx="1904883" cy="808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a:t>Find out Highest Ranked Related Video using Page rank algorithm</a:t>
          </a:r>
        </a:p>
      </dsp:txBody>
      <dsp:txXfrm>
        <a:off x="1273110" y="597653"/>
        <a:ext cx="1904883" cy="808132"/>
      </dsp:txXfrm>
    </dsp:sp>
    <dsp:sp modelId="{DD14F9CA-A105-4B05-A029-111ABD37B1A9}">
      <dsp:nvSpPr>
        <dsp:cNvPr id="0" name=""/>
        <dsp:cNvSpPr/>
      </dsp:nvSpPr>
      <dsp:spPr>
        <a:xfrm>
          <a:off x="3509906" y="597653"/>
          <a:ext cx="808132" cy="80813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FA95D6-9191-4B3F-9AAA-F2BF33A24144}">
      <dsp:nvSpPr>
        <dsp:cNvPr id="0" name=""/>
        <dsp:cNvSpPr/>
      </dsp:nvSpPr>
      <dsp:spPr>
        <a:xfrm>
          <a:off x="3679614" y="767361"/>
          <a:ext cx="468716" cy="4687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C5A0665-632A-44A5-952A-C3B695C69CC9}">
      <dsp:nvSpPr>
        <dsp:cNvPr id="0" name=""/>
        <dsp:cNvSpPr/>
      </dsp:nvSpPr>
      <dsp:spPr>
        <a:xfrm>
          <a:off x="4491210" y="597653"/>
          <a:ext cx="1904883" cy="808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dirty="0"/>
            <a:t>Top 5 video Categories By number of videos uploaded</a:t>
          </a:r>
        </a:p>
      </dsp:txBody>
      <dsp:txXfrm>
        <a:off x="4491210" y="597653"/>
        <a:ext cx="1904883" cy="808132"/>
      </dsp:txXfrm>
    </dsp:sp>
    <dsp:sp modelId="{EC8DABE9-F7F9-4E86-8CCB-1CBC179EA166}">
      <dsp:nvSpPr>
        <dsp:cNvPr id="0" name=""/>
        <dsp:cNvSpPr/>
      </dsp:nvSpPr>
      <dsp:spPr>
        <a:xfrm>
          <a:off x="6728005" y="597653"/>
          <a:ext cx="808132" cy="80813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B8D6E2-BB41-480D-B067-5282F05978D5}">
      <dsp:nvSpPr>
        <dsp:cNvPr id="0" name=""/>
        <dsp:cNvSpPr/>
      </dsp:nvSpPr>
      <dsp:spPr>
        <a:xfrm>
          <a:off x="6897713" y="767361"/>
          <a:ext cx="468716" cy="4687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1BC1BE4-8240-4C94-A22C-D3D9842CEE10}">
      <dsp:nvSpPr>
        <dsp:cNvPr id="0" name=""/>
        <dsp:cNvSpPr/>
      </dsp:nvSpPr>
      <dsp:spPr>
        <a:xfrm>
          <a:off x="7709309" y="597653"/>
          <a:ext cx="1904883" cy="808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a:t>Top 5 video Categories By number of Views uploaded</a:t>
          </a:r>
        </a:p>
      </dsp:txBody>
      <dsp:txXfrm>
        <a:off x="7709309" y="597653"/>
        <a:ext cx="1904883" cy="808132"/>
      </dsp:txXfrm>
    </dsp:sp>
    <dsp:sp modelId="{F06E64A4-D049-46DC-B78F-2D4A053671AE}">
      <dsp:nvSpPr>
        <dsp:cNvPr id="0" name=""/>
        <dsp:cNvSpPr/>
      </dsp:nvSpPr>
      <dsp:spPr>
        <a:xfrm>
          <a:off x="291807" y="1981650"/>
          <a:ext cx="808132" cy="80813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A3721C-7033-4C5E-9123-0F27E05C2179}">
      <dsp:nvSpPr>
        <dsp:cNvPr id="0" name=""/>
        <dsp:cNvSpPr/>
      </dsp:nvSpPr>
      <dsp:spPr>
        <a:xfrm>
          <a:off x="461515" y="2151357"/>
          <a:ext cx="468716" cy="46871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5C45E63-4CE4-4868-9057-AC66FF2D29A8}">
      <dsp:nvSpPr>
        <dsp:cNvPr id="0" name=""/>
        <dsp:cNvSpPr/>
      </dsp:nvSpPr>
      <dsp:spPr>
        <a:xfrm>
          <a:off x="1273110" y="1981650"/>
          <a:ext cx="1904883" cy="808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dirty="0"/>
            <a:t>Top 10 Highly Rated Videos (Sort based on ratings)</a:t>
          </a:r>
        </a:p>
      </dsp:txBody>
      <dsp:txXfrm>
        <a:off x="1273110" y="1981650"/>
        <a:ext cx="1904883" cy="808132"/>
      </dsp:txXfrm>
    </dsp:sp>
    <dsp:sp modelId="{B0222685-FD48-4B1B-959D-7B43FB190201}">
      <dsp:nvSpPr>
        <dsp:cNvPr id="0" name=""/>
        <dsp:cNvSpPr/>
      </dsp:nvSpPr>
      <dsp:spPr>
        <a:xfrm>
          <a:off x="3509906" y="1981650"/>
          <a:ext cx="808132" cy="808132"/>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38BFB7-EBBD-432C-B111-DCC489A67540}">
      <dsp:nvSpPr>
        <dsp:cNvPr id="0" name=""/>
        <dsp:cNvSpPr/>
      </dsp:nvSpPr>
      <dsp:spPr>
        <a:xfrm>
          <a:off x="3679614" y="2151357"/>
          <a:ext cx="468716" cy="4687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1A65D27-91F1-4AF4-9E9D-7A5F1A3FC0F8}">
      <dsp:nvSpPr>
        <dsp:cNvPr id="0" name=""/>
        <dsp:cNvSpPr/>
      </dsp:nvSpPr>
      <dsp:spPr>
        <a:xfrm>
          <a:off x="4491210" y="1981650"/>
          <a:ext cx="1904883" cy="808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dirty="0"/>
            <a:t>Top 10 Videos with Highest Comments </a:t>
          </a:r>
        </a:p>
      </dsp:txBody>
      <dsp:txXfrm>
        <a:off x="4491210" y="1981650"/>
        <a:ext cx="1904883" cy="808132"/>
      </dsp:txXfrm>
    </dsp:sp>
    <dsp:sp modelId="{2FAC1219-7408-4F18-900C-F9D14056F700}">
      <dsp:nvSpPr>
        <dsp:cNvPr id="0" name=""/>
        <dsp:cNvSpPr/>
      </dsp:nvSpPr>
      <dsp:spPr>
        <a:xfrm>
          <a:off x="6728005" y="1981650"/>
          <a:ext cx="808132" cy="80813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54E951-9D52-4D00-BFF1-06CDEF7ACB5E}">
      <dsp:nvSpPr>
        <dsp:cNvPr id="0" name=""/>
        <dsp:cNvSpPr/>
      </dsp:nvSpPr>
      <dsp:spPr>
        <a:xfrm>
          <a:off x="6897713" y="2151357"/>
          <a:ext cx="468716" cy="46871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3661EDD-61E9-4729-A920-4288AE9CF5F9}">
      <dsp:nvSpPr>
        <dsp:cNvPr id="0" name=""/>
        <dsp:cNvSpPr/>
      </dsp:nvSpPr>
      <dsp:spPr>
        <a:xfrm>
          <a:off x="7709309" y="1981650"/>
          <a:ext cx="1904883" cy="808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dirty="0"/>
            <a:t>Top 10 users with highest number of uploads</a:t>
          </a:r>
        </a:p>
      </dsp:txBody>
      <dsp:txXfrm>
        <a:off x="7709309" y="1981650"/>
        <a:ext cx="1904883" cy="80813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53286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4/30/19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64441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714198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198644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103204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155568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912003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13709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95239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845033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6648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4/30/19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59768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4/30/19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00746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4/30/19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022002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4/30/19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98522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4/30/19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14492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smtClean="0"/>
              <a:pPr/>
              <a:t>4/30/19</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33473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smtClean="0"/>
              <a:pPr/>
              <a:t>4/30/19</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14251481"/>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netsg.cs.sfu.ca/youtubedata/"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hyperlink" Target="https://acadgild.com/big-data/apache-spark-training-certification" TargetMode="External"/><Relationship Id="rId2" Type="http://schemas.openxmlformats.org/officeDocument/2006/relationships/image" Target="../media/image1.jpeg"/><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hyperlink" Target="https://acadgild.com/big-data/apache-spark-training-certification" TargetMode="External"/><Relationship Id="rId2" Type="http://schemas.openxmlformats.org/officeDocument/2006/relationships/image" Target="../media/image1.jpeg"/><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acadgild.com/big-data/apache-spark-training-certification" TargetMode="External"/><Relationship Id="rId2" Type="http://schemas.openxmlformats.org/officeDocument/2006/relationships/image" Target="../media/image1.jpeg"/><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hyperlink" Target="https://acadgild.com/big-data/apache-spark-training-certification" TargetMode="External"/><Relationship Id="rId2" Type="http://schemas.openxmlformats.org/officeDocument/2006/relationships/image" Target="../media/image1.jpeg"/><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hyperlink" Target="https://acadgild.com/big-data/apache-spark-training-certification" TargetMode="External"/><Relationship Id="rId2" Type="http://schemas.openxmlformats.org/officeDocument/2006/relationships/image" Target="../media/image1.jpeg"/><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8.xml"/><Relationship Id="rId4" Type="http://schemas.openxmlformats.org/officeDocument/2006/relationships/image" Target="../media/image43.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lorenabarba.com/blog/a-collaboration-to-issue-badges-in-numericalmooc/" TargetMode="External"/><Relationship Id="rId3" Type="http://schemas.openxmlformats.org/officeDocument/2006/relationships/image" Target="../media/image19.png"/><Relationship Id="rId7" Type="http://schemas.openxmlformats.org/officeDocument/2006/relationships/image" Target="../media/image23.gif"/><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tiff"/><Relationship Id="rId4" Type="http://schemas.openxmlformats.org/officeDocument/2006/relationships/image" Target="../media/image20.jpe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5.svg"/></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5137B-3C94-914A-BF6C-F543E89FFF44}"/>
              </a:ext>
            </a:extLst>
          </p:cNvPr>
          <p:cNvSpPr>
            <a:spLocks noGrp="1"/>
          </p:cNvSpPr>
          <p:nvPr>
            <p:ph type="ctrTitle"/>
          </p:nvPr>
        </p:nvSpPr>
        <p:spPr>
          <a:xfrm>
            <a:off x="2264229" y="1306286"/>
            <a:ext cx="8895896" cy="3079445"/>
          </a:xfrm>
        </p:spPr>
        <p:txBody>
          <a:bodyPr>
            <a:normAutofit/>
          </a:bodyPr>
          <a:lstStyle/>
          <a:p>
            <a:r>
              <a:rPr lang="en-US" sz="5400" i="1" cap="none" dirty="0"/>
              <a:t>YouTube Data Analyzer</a:t>
            </a:r>
          </a:p>
        </p:txBody>
      </p:sp>
      <p:sp>
        <p:nvSpPr>
          <p:cNvPr id="3" name="Subtitle 2">
            <a:extLst>
              <a:ext uri="{FF2B5EF4-FFF2-40B4-BE49-F238E27FC236}">
                <a16:creationId xmlns:a16="http://schemas.microsoft.com/office/drawing/2014/main" id="{B14E099B-4BD6-A94B-9DDC-E1DD91E42B7F}"/>
              </a:ext>
            </a:extLst>
          </p:cNvPr>
          <p:cNvSpPr>
            <a:spLocks noGrp="1"/>
          </p:cNvSpPr>
          <p:nvPr>
            <p:ph type="subTitle" idx="1"/>
          </p:nvPr>
        </p:nvSpPr>
        <p:spPr/>
        <p:txBody>
          <a:bodyPr/>
          <a:lstStyle/>
          <a:p>
            <a:endParaRPr lang="en-US" dirty="0"/>
          </a:p>
          <a:p>
            <a:r>
              <a:rPr lang="en-US" dirty="0"/>
              <a:t>Sowmya </a:t>
            </a:r>
            <a:r>
              <a:rPr lang="en-US" dirty="0" err="1"/>
              <a:t>Kudva</a:t>
            </a:r>
            <a:endParaRPr lang="en-US" dirty="0"/>
          </a:p>
          <a:p>
            <a:r>
              <a:rPr lang="en-US" dirty="0"/>
              <a:t>Evan Grill</a:t>
            </a:r>
          </a:p>
        </p:txBody>
      </p:sp>
    </p:spTree>
    <p:extLst>
      <p:ext uri="{BB962C8B-B14F-4D97-AF65-F5344CB8AC3E}">
        <p14:creationId xmlns:p14="http://schemas.microsoft.com/office/powerpoint/2010/main" val="2775161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09353-D25C-554A-B161-CC940FE7241B}"/>
              </a:ext>
            </a:extLst>
          </p:cNvPr>
          <p:cNvSpPr>
            <a:spLocks noGrp="1"/>
          </p:cNvSpPr>
          <p:nvPr>
            <p:ph type="title"/>
          </p:nvPr>
        </p:nvSpPr>
        <p:spPr>
          <a:xfrm>
            <a:off x="974179" y="714375"/>
            <a:ext cx="3332955" cy="5076826"/>
          </a:xfrm>
        </p:spPr>
        <p:txBody>
          <a:bodyPr anchor="ctr">
            <a:normAutofit/>
          </a:bodyPr>
          <a:lstStyle/>
          <a:p>
            <a:r>
              <a:rPr lang="en-US" sz="4000" i="1" cap="none"/>
              <a:t>steps we followed</a:t>
            </a:r>
          </a:p>
        </p:txBody>
      </p:sp>
      <p:sp>
        <p:nvSpPr>
          <p:cNvPr id="8" name="Rectangle 7">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 name="Straight Connector 11">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C9A13B29-2905-C94E-BE3B-74BDE782057D}"/>
              </a:ext>
            </a:extLst>
          </p:cNvPr>
          <p:cNvSpPr>
            <a:spLocks noGrp="1"/>
          </p:cNvSpPr>
          <p:nvPr>
            <p:ph idx="1"/>
          </p:nvPr>
        </p:nvSpPr>
        <p:spPr>
          <a:xfrm>
            <a:off x="4973046" y="714375"/>
            <a:ext cx="6253751" cy="5076825"/>
          </a:xfrm>
        </p:spPr>
        <p:txBody>
          <a:bodyPr>
            <a:normAutofit lnSpcReduction="10000"/>
          </a:bodyPr>
          <a:lstStyle/>
          <a:p>
            <a:r>
              <a:rPr lang="en-US" sz="1700" dirty="0">
                <a:solidFill>
                  <a:schemeClr val="tx1"/>
                </a:solidFill>
              </a:rPr>
              <a:t>Installed java and </a:t>
            </a:r>
            <a:r>
              <a:rPr lang="en-US" sz="1700" dirty="0" err="1">
                <a:solidFill>
                  <a:schemeClr val="tx1"/>
                </a:solidFill>
              </a:rPr>
              <a:t>pyspark</a:t>
            </a:r>
            <a:r>
              <a:rPr lang="en-US" sz="1700" dirty="0">
                <a:solidFill>
                  <a:schemeClr val="tx1"/>
                </a:solidFill>
              </a:rPr>
              <a:t> using </a:t>
            </a:r>
            <a:r>
              <a:rPr lang="en-US" sz="1700" dirty="0" err="1">
                <a:solidFill>
                  <a:schemeClr val="tx1"/>
                </a:solidFill>
              </a:rPr>
              <a:t>HomeBrew</a:t>
            </a:r>
            <a:endParaRPr lang="en-US" sz="1700" dirty="0">
              <a:solidFill>
                <a:schemeClr val="tx1"/>
              </a:solidFill>
            </a:endParaRPr>
          </a:p>
          <a:p>
            <a:pPr lvl="1"/>
            <a:r>
              <a:rPr lang="en-US" sz="1700" dirty="0">
                <a:solidFill>
                  <a:schemeClr val="tx1"/>
                </a:solidFill>
              </a:rPr>
              <a:t>Homebrew can be used to install technologies like Apache Spark. Apache Spark is not the easiest to install, but Homebrew makes it easier.</a:t>
            </a:r>
          </a:p>
          <a:p>
            <a:r>
              <a:rPr lang="en-US" sz="1700" dirty="0">
                <a:solidFill>
                  <a:schemeClr val="tx1"/>
                </a:solidFill>
              </a:rPr>
              <a:t>Set JAVA_HOME and SPARK_HOME </a:t>
            </a:r>
            <a:r>
              <a:rPr lang="en-US" sz="1700" dirty="0" err="1">
                <a:solidFill>
                  <a:schemeClr val="tx1"/>
                </a:solidFill>
              </a:rPr>
              <a:t>env</a:t>
            </a:r>
            <a:r>
              <a:rPr lang="en-US" sz="1700" dirty="0">
                <a:solidFill>
                  <a:schemeClr val="tx1"/>
                </a:solidFill>
              </a:rPr>
              <a:t> variables</a:t>
            </a:r>
          </a:p>
          <a:p>
            <a:r>
              <a:rPr lang="en-US" sz="1700" dirty="0">
                <a:solidFill>
                  <a:schemeClr val="tx1"/>
                </a:solidFill>
              </a:rPr>
              <a:t>Downloaded </a:t>
            </a:r>
            <a:r>
              <a:rPr lang="en-US" sz="1700" dirty="0" err="1">
                <a:solidFill>
                  <a:schemeClr val="tx1"/>
                </a:solidFill>
              </a:rPr>
              <a:t>youtube</a:t>
            </a:r>
            <a:r>
              <a:rPr lang="en-US" sz="1700" dirty="0">
                <a:solidFill>
                  <a:schemeClr val="tx1"/>
                </a:solidFill>
              </a:rPr>
              <a:t> dataset in a text file</a:t>
            </a:r>
          </a:p>
          <a:p>
            <a:r>
              <a:rPr lang="en-US" sz="1700" dirty="0">
                <a:solidFill>
                  <a:schemeClr val="tx1"/>
                </a:solidFill>
              </a:rPr>
              <a:t>Created spark context , </a:t>
            </a:r>
          </a:p>
          <a:p>
            <a:pPr lvl="1"/>
            <a:r>
              <a:rPr lang="en-US" sz="1700" dirty="0">
                <a:solidFill>
                  <a:schemeClr val="tx1"/>
                </a:solidFill>
              </a:rPr>
              <a:t>It is the entry point to the services of Apache Spark (execution engine) and so the heart of a Spark application</a:t>
            </a:r>
          </a:p>
          <a:p>
            <a:r>
              <a:rPr lang="en-US" sz="1700" dirty="0">
                <a:solidFill>
                  <a:schemeClr val="tx1"/>
                </a:solidFill>
              </a:rPr>
              <a:t>data processing through </a:t>
            </a:r>
            <a:r>
              <a:rPr lang="en-US" sz="1700" dirty="0" err="1">
                <a:solidFill>
                  <a:schemeClr val="tx1"/>
                </a:solidFill>
              </a:rPr>
              <a:t>pyspark</a:t>
            </a:r>
            <a:r>
              <a:rPr lang="en-US" sz="1700" dirty="0">
                <a:solidFill>
                  <a:schemeClr val="tx1"/>
                </a:solidFill>
              </a:rPr>
              <a:t> shell using python and tested on local machines</a:t>
            </a:r>
          </a:p>
          <a:p>
            <a:r>
              <a:rPr lang="en-US" sz="1700" dirty="0">
                <a:solidFill>
                  <a:schemeClr val="tx1"/>
                </a:solidFill>
              </a:rPr>
              <a:t>Develop methods  for each of the use cases</a:t>
            </a:r>
          </a:p>
          <a:p>
            <a:r>
              <a:rPr lang="en-US" sz="1700" dirty="0">
                <a:solidFill>
                  <a:schemeClr val="tx1"/>
                </a:solidFill>
              </a:rPr>
              <a:t>Visualize the results</a:t>
            </a:r>
          </a:p>
          <a:p>
            <a:r>
              <a:rPr lang="en-US" sz="1700" dirty="0">
                <a:solidFill>
                  <a:schemeClr val="tx1"/>
                </a:solidFill>
              </a:rPr>
              <a:t>Ran on the AWS EMR clusters</a:t>
            </a:r>
          </a:p>
        </p:txBody>
      </p:sp>
    </p:spTree>
    <p:extLst>
      <p:ext uri="{BB962C8B-B14F-4D97-AF65-F5344CB8AC3E}">
        <p14:creationId xmlns:p14="http://schemas.microsoft.com/office/powerpoint/2010/main" val="1779123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51855-F688-1244-B124-5D6ED3156985}"/>
              </a:ext>
            </a:extLst>
          </p:cNvPr>
          <p:cNvSpPr>
            <a:spLocks noGrp="1"/>
          </p:cNvSpPr>
          <p:nvPr>
            <p:ph type="title"/>
          </p:nvPr>
        </p:nvSpPr>
        <p:spPr>
          <a:xfrm>
            <a:off x="643192" y="609600"/>
            <a:ext cx="3643674" cy="1905000"/>
          </a:xfrm>
        </p:spPr>
        <p:txBody>
          <a:bodyPr vert="horz" lIns="91440" tIns="45720" rIns="91440" bIns="45720" rtlCol="0" anchor="ctr">
            <a:normAutofit/>
          </a:bodyPr>
          <a:lstStyle/>
          <a:p>
            <a:r>
              <a:rPr lang="en-US" sz="2800" i="1"/>
              <a:t>Sample Dataset</a:t>
            </a:r>
            <a:br>
              <a:rPr lang="en-US" sz="2800" i="1"/>
            </a:br>
            <a:endParaRPr lang="en-US" sz="2800" i="1"/>
          </a:p>
        </p:txBody>
      </p:sp>
      <p:sp>
        <p:nvSpPr>
          <p:cNvPr id="3" name="TextBox 2">
            <a:extLst>
              <a:ext uri="{FF2B5EF4-FFF2-40B4-BE49-F238E27FC236}">
                <a16:creationId xmlns:a16="http://schemas.microsoft.com/office/drawing/2014/main" id="{9D6B4847-5537-CA45-BBA5-F817EBEFAC1C}"/>
              </a:ext>
            </a:extLst>
          </p:cNvPr>
          <p:cNvSpPr txBox="1"/>
          <p:nvPr/>
        </p:nvSpPr>
        <p:spPr>
          <a:xfrm>
            <a:off x="643192" y="2666999"/>
            <a:ext cx="3643674" cy="3216276"/>
          </a:xfrm>
          <a:prstGeom prst="rect">
            <a:avLst/>
          </a:prstGeom>
        </p:spPr>
        <p:txBody>
          <a:bodyPr vert="horz" lIns="91440" tIns="45720" rIns="91440" bIns="45720" rtlCol="0" anchor="t">
            <a:normAutofit/>
          </a:bodyPr>
          <a:lstStyle/>
          <a:p>
            <a:pPr>
              <a:spcBef>
                <a:spcPct val="20000"/>
              </a:spcBef>
              <a:spcAft>
                <a:spcPts val="600"/>
              </a:spcAft>
              <a:buClr>
                <a:schemeClr val="tx1"/>
              </a:buClr>
              <a:buSzPct val="100000"/>
              <a:buFont typeface="Arial"/>
              <a:buChar char="•"/>
            </a:pP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The dataset includes a series of scrapes of YouTube data from 2007/2008.  It was compiled by researchers at Simon Fraser University. It can be found at </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hlinkClick r:id="rId3"/>
              </a:rPr>
              <a:t>http://netsg.cs.sfu.ca/youtubedata/ </a:t>
            </a: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p:pic>
        <p:nvPicPr>
          <p:cNvPr id="7" name="Content Placeholder 6" descr="A close up of a newspaper&#10;&#10;Description automatically generated">
            <a:extLst>
              <a:ext uri="{FF2B5EF4-FFF2-40B4-BE49-F238E27FC236}">
                <a16:creationId xmlns:a16="http://schemas.microsoft.com/office/drawing/2014/main" id="{99E8E692-16D1-B94C-A8A2-82E42F7FFB63}"/>
              </a:ext>
            </a:extLst>
          </p:cNvPr>
          <p:cNvPicPr>
            <a:picLocks noGrp="1" noChangeAspect="1"/>
          </p:cNvPicPr>
          <p:nvPr>
            <p:ph idx="1"/>
          </p:nvPr>
        </p:nvPicPr>
        <p:blipFill>
          <a:blip r:embed="rId4"/>
          <a:stretch>
            <a:fillRect/>
          </a:stretch>
        </p:blipFill>
        <p:spPr>
          <a:xfrm>
            <a:off x="4632175" y="2061837"/>
            <a:ext cx="6916633" cy="382143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910098092"/>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1BDB8-A6D7-824A-A223-EDBCCBE7C814}"/>
              </a:ext>
            </a:extLst>
          </p:cNvPr>
          <p:cNvSpPr>
            <a:spLocks noGrp="1"/>
          </p:cNvSpPr>
          <p:nvPr>
            <p:ph type="title"/>
          </p:nvPr>
        </p:nvSpPr>
        <p:spPr>
          <a:xfrm>
            <a:off x="1141413" y="609600"/>
            <a:ext cx="9905998" cy="1468582"/>
          </a:xfrm>
        </p:spPr>
        <p:txBody>
          <a:bodyPr>
            <a:normAutofit/>
          </a:bodyPr>
          <a:lstStyle/>
          <a:p>
            <a:pPr>
              <a:lnSpc>
                <a:spcPct val="90000"/>
              </a:lnSpc>
            </a:pPr>
            <a:r>
              <a:rPr lang="en-US" b="1" i="1" cap="none"/>
              <a:t>Understanding The Dataset</a:t>
            </a:r>
            <a:br>
              <a:rPr lang="en-US" b="1" i="1" cap="none"/>
            </a:br>
            <a:r>
              <a:rPr lang="en-US" b="1" i="1" cap="none"/>
              <a:t>We</a:t>
            </a:r>
            <a:r>
              <a:rPr lang="en-US" i="1" cap="none"/>
              <a:t> Recognize That The Above Displayed Data Is In the below format</a:t>
            </a:r>
          </a:p>
        </p:txBody>
      </p:sp>
      <p:graphicFrame>
        <p:nvGraphicFramePr>
          <p:cNvPr id="5" name="Content Placeholder 2">
            <a:extLst>
              <a:ext uri="{FF2B5EF4-FFF2-40B4-BE49-F238E27FC236}">
                <a16:creationId xmlns:a16="http://schemas.microsoft.com/office/drawing/2014/main" id="{E6AC3F24-8D12-47E1-89AE-5A4DB3F2FB6E}"/>
              </a:ext>
            </a:extLst>
          </p:cNvPr>
          <p:cNvGraphicFramePr>
            <a:graphicFrameLocks noGrp="1"/>
          </p:cNvGraphicFramePr>
          <p:nvPr>
            <p:ph idx="1"/>
            <p:extLst>
              <p:ext uri="{D42A27DB-BD31-4B8C-83A1-F6EECF244321}">
                <p14:modId xmlns:p14="http://schemas.microsoft.com/office/powerpoint/2010/main" val="2893799275"/>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120127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 name="Straight Connector 11">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4624D3B5-709F-A04F-B729-AA78FEF5FA48}"/>
              </a:ext>
            </a:extLst>
          </p:cNvPr>
          <p:cNvSpPr>
            <a:spLocks noGrp="1"/>
          </p:cNvSpPr>
          <p:nvPr>
            <p:ph idx="1"/>
          </p:nvPr>
        </p:nvSpPr>
        <p:spPr>
          <a:xfrm>
            <a:off x="4973046" y="714375"/>
            <a:ext cx="6253751" cy="5076825"/>
          </a:xfrm>
        </p:spPr>
        <p:txBody>
          <a:bodyPr>
            <a:normAutofit/>
          </a:bodyPr>
          <a:lstStyle/>
          <a:p>
            <a:r>
              <a:rPr lang="en-US">
                <a:solidFill>
                  <a:schemeClr val="tx1"/>
                </a:solidFill>
              </a:rPr>
              <a:t>Constraints/Issues </a:t>
            </a:r>
          </a:p>
          <a:p>
            <a:pPr lvl="1"/>
            <a:r>
              <a:rPr lang="en-US">
                <a:solidFill>
                  <a:schemeClr val="tx1"/>
                </a:solidFill>
              </a:rPr>
              <a:t>Not all data rows are of same length.</a:t>
            </a:r>
          </a:p>
          <a:p>
            <a:pPr lvl="1"/>
            <a:r>
              <a:rPr lang="en-US">
                <a:solidFill>
                  <a:schemeClr val="tx1"/>
                </a:solidFill>
              </a:rPr>
              <a:t>We recognized that some of the rows have just 2 or 3 data points</a:t>
            </a:r>
          </a:p>
          <a:p>
            <a:pPr lvl="1"/>
            <a:r>
              <a:rPr lang="en-US">
                <a:solidFill>
                  <a:schemeClr val="tx1"/>
                </a:solidFill>
              </a:rPr>
              <a:t>In such cases we faced issues while retrieving the needed column</a:t>
            </a:r>
          </a:p>
          <a:p>
            <a:pPr lvl="1"/>
            <a:r>
              <a:rPr lang="en-US">
                <a:solidFill>
                  <a:schemeClr val="tx1"/>
                </a:solidFill>
              </a:rPr>
              <a:t>We needed to use some specific techniques to extract specific attributes from the this data.</a:t>
            </a:r>
          </a:p>
          <a:p>
            <a:endParaRPr lang="en-US">
              <a:solidFill>
                <a:schemeClr val="tx1"/>
              </a:solidFill>
            </a:endParaRPr>
          </a:p>
        </p:txBody>
      </p:sp>
    </p:spTree>
    <p:extLst>
      <p:ext uri="{BB962C8B-B14F-4D97-AF65-F5344CB8AC3E}">
        <p14:creationId xmlns:p14="http://schemas.microsoft.com/office/powerpoint/2010/main" val="3230804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8E308-74C8-3E48-BFE6-2ED69992CE43}"/>
              </a:ext>
            </a:extLst>
          </p:cNvPr>
          <p:cNvSpPr>
            <a:spLocks noGrp="1"/>
          </p:cNvSpPr>
          <p:nvPr>
            <p:ph type="title"/>
          </p:nvPr>
        </p:nvSpPr>
        <p:spPr>
          <a:xfrm>
            <a:off x="643191" y="609600"/>
            <a:ext cx="5786183" cy="1262063"/>
          </a:xfrm>
        </p:spPr>
        <p:txBody>
          <a:bodyPr>
            <a:normAutofit/>
          </a:bodyPr>
          <a:lstStyle/>
          <a:p>
            <a:r>
              <a:rPr lang="en-US" sz="2800" i="1" cap="none" dirty="0"/>
              <a:t>Resilient Distributed Data Sets</a:t>
            </a:r>
          </a:p>
        </p:txBody>
      </p:sp>
      <p:sp>
        <p:nvSpPr>
          <p:cNvPr id="3" name="Content Placeholder 2">
            <a:extLst>
              <a:ext uri="{FF2B5EF4-FFF2-40B4-BE49-F238E27FC236}">
                <a16:creationId xmlns:a16="http://schemas.microsoft.com/office/drawing/2014/main" id="{5A3010A4-E801-BD44-874F-3B8FB909A84C}"/>
              </a:ext>
            </a:extLst>
          </p:cNvPr>
          <p:cNvSpPr>
            <a:spLocks noGrp="1"/>
          </p:cNvSpPr>
          <p:nvPr>
            <p:ph idx="1"/>
          </p:nvPr>
        </p:nvSpPr>
        <p:spPr>
          <a:xfrm>
            <a:off x="643192" y="2666999"/>
            <a:ext cx="3643674" cy="3216276"/>
          </a:xfrm>
        </p:spPr>
        <p:txBody>
          <a:bodyPr anchor="t">
            <a:normAutofit/>
          </a:bodyPr>
          <a:lstStyle/>
          <a:p>
            <a:r>
              <a:rPr lang="en-US" sz="1800"/>
              <a:t>Spark solves this problem for us with its RDD feature</a:t>
            </a:r>
          </a:p>
          <a:p>
            <a:r>
              <a:rPr lang="en-US" sz="1800"/>
              <a:t>RDD filter transformation helps us to eliminate all the columns with lesser length than needed. </a:t>
            </a:r>
          </a:p>
          <a:p>
            <a:r>
              <a:rPr lang="en-US" sz="1800"/>
              <a:t>Function below which filters the data based on length and splits  it based on tab separator.</a:t>
            </a:r>
          </a:p>
          <a:p>
            <a:endParaRPr lang="en-US" sz="1800"/>
          </a:p>
          <a:p>
            <a:endParaRPr lang="en-US" sz="1800"/>
          </a:p>
          <a:p>
            <a:endParaRPr lang="en-US" sz="1800"/>
          </a:p>
        </p:txBody>
      </p:sp>
      <p:pic>
        <p:nvPicPr>
          <p:cNvPr id="6" name="Picture 5" descr="A close up of a screen&#10;&#10;Description automatically generated">
            <a:extLst>
              <a:ext uri="{FF2B5EF4-FFF2-40B4-BE49-F238E27FC236}">
                <a16:creationId xmlns:a16="http://schemas.microsoft.com/office/drawing/2014/main" id="{E6E40589-8550-634F-947C-BE21D4E2743F}"/>
              </a:ext>
            </a:extLst>
          </p:cNvPr>
          <p:cNvPicPr>
            <a:picLocks noChangeAspect="1"/>
          </p:cNvPicPr>
          <p:nvPr/>
        </p:nvPicPr>
        <p:blipFill>
          <a:blip r:embed="rId3"/>
          <a:stretch>
            <a:fillRect/>
          </a:stretch>
        </p:blipFill>
        <p:spPr>
          <a:xfrm>
            <a:off x="4902456" y="2871788"/>
            <a:ext cx="6916633" cy="2345349"/>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523199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3F3DD-3614-374A-A7CB-26137D12C46A}"/>
              </a:ext>
            </a:extLst>
          </p:cNvPr>
          <p:cNvSpPr>
            <a:spLocks noGrp="1"/>
          </p:cNvSpPr>
          <p:nvPr>
            <p:ph type="title"/>
          </p:nvPr>
        </p:nvSpPr>
        <p:spPr>
          <a:xfrm>
            <a:off x="1141413" y="609600"/>
            <a:ext cx="9905998" cy="1468582"/>
          </a:xfrm>
        </p:spPr>
        <p:txBody>
          <a:bodyPr>
            <a:normAutofit/>
          </a:bodyPr>
          <a:lstStyle/>
          <a:p>
            <a:r>
              <a:rPr lang="en-US" i="1" cap="none" dirty="0"/>
              <a:t>Using This Dataset, We Performed Some Analysis And have Drawn Out Some Insights.. </a:t>
            </a:r>
          </a:p>
        </p:txBody>
      </p:sp>
      <p:graphicFrame>
        <p:nvGraphicFramePr>
          <p:cNvPr id="4" name="Diagram 3">
            <a:extLst>
              <a:ext uri="{FF2B5EF4-FFF2-40B4-BE49-F238E27FC236}">
                <a16:creationId xmlns:a16="http://schemas.microsoft.com/office/drawing/2014/main" id="{E505E2C1-FB75-4E4A-B703-038F3F3BA591}"/>
              </a:ext>
            </a:extLst>
          </p:cNvPr>
          <p:cNvGraphicFramePr/>
          <p:nvPr>
            <p:extLst>
              <p:ext uri="{D42A27DB-BD31-4B8C-83A1-F6EECF244321}">
                <p14:modId xmlns:p14="http://schemas.microsoft.com/office/powerpoint/2010/main" val="618253491"/>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710372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B2388-BBA3-2942-8905-BE082136E2A1}"/>
              </a:ext>
            </a:extLst>
          </p:cNvPr>
          <p:cNvSpPr>
            <a:spLocks noGrp="1"/>
          </p:cNvSpPr>
          <p:nvPr>
            <p:ph type="title"/>
          </p:nvPr>
        </p:nvSpPr>
        <p:spPr>
          <a:xfrm>
            <a:off x="304131" y="-84463"/>
            <a:ext cx="9905998" cy="1905000"/>
          </a:xfrm>
        </p:spPr>
        <p:txBody>
          <a:bodyPr/>
          <a:lstStyle/>
          <a:p>
            <a:r>
              <a:rPr lang="en-US" dirty="0"/>
              <a:t>Ownership</a:t>
            </a:r>
          </a:p>
        </p:txBody>
      </p:sp>
      <p:sp>
        <p:nvSpPr>
          <p:cNvPr id="3" name="Content Placeholder 2">
            <a:extLst>
              <a:ext uri="{FF2B5EF4-FFF2-40B4-BE49-F238E27FC236}">
                <a16:creationId xmlns:a16="http://schemas.microsoft.com/office/drawing/2014/main" id="{1E001EC0-6C02-ED4B-817F-8A5F54A5A3E9}"/>
              </a:ext>
            </a:extLst>
          </p:cNvPr>
          <p:cNvSpPr>
            <a:spLocks noGrp="1"/>
          </p:cNvSpPr>
          <p:nvPr>
            <p:ph idx="1"/>
          </p:nvPr>
        </p:nvSpPr>
        <p:spPr/>
        <p:txBody>
          <a:bodyPr>
            <a:normAutofit fontScale="92500" lnSpcReduction="20000"/>
          </a:bodyPr>
          <a:lstStyle/>
          <a:p>
            <a:r>
              <a:rPr lang="en-US" dirty="0"/>
              <a:t>Evan </a:t>
            </a:r>
          </a:p>
          <a:p>
            <a:pPr lvl="1"/>
            <a:r>
              <a:rPr lang="en-US" dirty="0"/>
              <a:t>PageRank</a:t>
            </a:r>
          </a:p>
          <a:p>
            <a:pPr lvl="1"/>
            <a:r>
              <a:rPr lang="en-US" dirty="0"/>
              <a:t>Categories By number of videos </a:t>
            </a:r>
          </a:p>
          <a:p>
            <a:pPr lvl="1"/>
            <a:r>
              <a:rPr lang="en-US" dirty="0"/>
              <a:t>Categories By number of Views</a:t>
            </a:r>
          </a:p>
          <a:p>
            <a:pPr marL="457200" lvl="1" indent="0">
              <a:buNone/>
            </a:pPr>
            <a:endParaRPr lang="en-US" dirty="0"/>
          </a:p>
          <a:p>
            <a:r>
              <a:rPr lang="en-US" dirty="0"/>
              <a:t>Sowmya</a:t>
            </a:r>
          </a:p>
          <a:p>
            <a:pPr lvl="1"/>
            <a:r>
              <a:rPr lang="en-US" dirty="0"/>
              <a:t>Highly Rated Videos</a:t>
            </a:r>
          </a:p>
          <a:p>
            <a:pPr lvl="1"/>
            <a:r>
              <a:rPr lang="en-US" dirty="0"/>
              <a:t>Videos with Highest Comments</a:t>
            </a:r>
          </a:p>
          <a:p>
            <a:pPr lvl="1"/>
            <a:r>
              <a:rPr lang="en-US" dirty="0"/>
              <a:t>Top uploaders</a:t>
            </a:r>
          </a:p>
          <a:p>
            <a:pPr marL="457200" lvl="1" indent="0">
              <a:buNone/>
            </a:pPr>
            <a:endParaRPr lang="en-US" dirty="0"/>
          </a:p>
          <a:p>
            <a:pPr lvl="1"/>
            <a:endParaRPr lang="en-US" dirty="0"/>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33083367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CC738-2578-524F-AD60-3C162A492622}"/>
              </a:ext>
            </a:extLst>
          </p:cNvPr>
          <p:cNvSpPr>
            <a:spLocks noGrp="1"/>
          </p:cNvSpPr>
          <p:nvPr>
            <p:ph type="title"/>
          </p:nvPr>
        </p:nvSpPr>
        <p:spPr>
          <a:xfrm>
            <a:off x="419488" y="254445"/>
            <a:ext cx="10038961" cy="645668"/>
          </a:xfrm>
        </p:spPr>
        <p:txBody>
          <a:bodyPr>
            <a:normAutofit fontScale="90000"/>
          </a:bodyPr>
          <a:lstStyle/>
          <a:p>
            <a:r>
              <a:rPr lang="en-US" sz="3200" i="1" cap="none" dirty="0"/>
              <a:t>Usecase-1 </a:t>
            </a:r>
            <a:r>
              <a:rPr lang="en-US" sz="3200" i="1" cap="none" dirty="0">
                <a:sym typeface="Wingdings" pitchFamily="2" charset="2"/>
              </a:rPr>
              <a:t>- Page Rank Of Highly Related Video Id’s</a:t>
            </a:r>
            <a:endParaRPr lang="en-US" sz="3200" i="1" cap="none" dirty="0"/>
          </a:p>
        </p:txBody>
      </p:sp>
    </p:spTree>
    <p:extLst>
      <p:ext uri="{BB962C8B-B14F-4D97-AF65-F5344CB8AC3E}">
        <p14:creationId xmlns:p14="http://schemas.microsoft.com/office/powerpoint/2010/main" val="950565341"/>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5F627-AE23-7F4E-B903-D29AAEFAA129}"/>
              </a:ext>
            </a:extLst>
          </p:cNvPr>
          <p:cNvSpPr>
            <a:spLocks noGrp="1"/>
          </p:cNvSpPr>
          <p:nvPr>
            <p:ph type="title"/>
          </p:nvPr>
        </p:nvSpPr>
        <p:spPr>
          <a:xfrm>
            <a:off x="319909" y="243839"/>
            <a:ext cx="11023137" cy="1186181"/>
          </a:xfrm>
        </p:spPr>
        <p:txBody>
          <a:bodyPr vert="horz" lIns="91440" tIns="45720" rIns="91440" bIns="45720" rtlCol="0" anchor="ctr">
            <a:normAutofit/>
          </a:bodyPr>
          <a:lstStyle/>
          <a:p>
            <a:r>
              <a:rPr lang="en-US" sz="3200" i="1" dirty="0"/>
              <a:t>Use Case 2- Top 5 Categories By Views</a:t>
            </a:r>
          </a:p>
        </p:txBody>
      </p:sp>
      <p:sp>
        <p:nvSpPr>
          <p:cNvPr id="26" name="Content Placeholder 25">
            <a:extLst>
              <a:ext uri="{FF2B5EF4-FFF2-40B4-BE49-F238E27FC236}">
                <a16:creationId xmlns:a16="http://schemas.microsoft.com/office/drawing/2014/main" id="{8ACFA886-9708-4A77-B948-8D0DDDB386EB}"/>
              </a:ext>
            </a:extLst>
          </p:cNvPr>
          <p:cNvSpPr>
            <a:spLocks noGrp="1"/>
          </p:cNvSpPr>
          <p:nvPr>
            <p:ph idx="1"/>
          </p:nvPr>
        </p:nvSpPr>
        <p:spPr>
          <a:xfrm>
            <a:off x="6220439" y="1271588"/>
            <a:ext cx="5752485" cy="4900612"/>
          </a:xfrm>
        </p:spPr>
        <p:txBody>
          <a:bodyPr vert="horz" lIns="91440" tIns="45720" rIns="91440" bIns="45720" rtlCol="0" anchor="t">
            <a:noAutofit/>
          </a:bodyPr>
          <a:lstStyle/>
          <a:p>
            <a:pPr>
              <a:lnSpc>
                <a:spcPct val="90000"/>
              </a:lnSpc>
            </a:pPr>
            <a:r>
              <a:rPr lang="en-US" sz="1400" dirty="0"/>
              <a:t>Ran on the data for one entire month</a:t>
            </a:r>
          </a:p>
          <a:p>
            <a:pPr>
              <a:lnSpc>
                <a:spcPct val="90000"/>
              </a:lnSpc>
            </a:pPr>
            <a:r>
              <a:rPr lang="en-US" sz="1400" dirty="0"/>
              <a:t>Steps:</a:t>
            </a:r>
          </a:p>
          <a:p>
            <a:pPr lvl="1">
              <a:lnSpc>
                <a:spcPct val="90000"/>
              </a:lnSpc>
            </a:pPr>
            <a:r>
              <a:rPr lang="en-US" sz="1400" dirty="0"/>
              <a:t>we are creating an</a:t>
            </a:r>
            <a:r>
              <a:rPr lang="en-US" sz="1400" dirty="0">
                <a:hlinkClick r:id="rId3"/>
              </a:rPr>
              <a:t> RDD </a:t>
            </a:r>
            <a:r>
              <a:rPr lang="en-US" sz="1400" dirty="0"/>
              <a:t>with the existing dataset, which is saved locally</a:t>
            </a:r>
          </a:p>
          <a:p>
            <a:pPr lvl="1">
              <a:lnSpc>
                <a:spcPct val="90000"/>
              </a:lnSpc>
            </a:pPr>
            <a:r>
              <a:rPr lang="en-US" sz="1400" dirty="0"/>
              <a:t>Filter out the data with only valid data points (filter based on column length)</a:t>
            </a:r>
          </a:p>
          <a:p>
            <a:pPr lvl="1">
              <a:lnSpc>
                <a:spcPct val="90000"/>
              </a:lnSpc>
            </a:pPr>
            <a:r>
              <a:rPr lang="en-US" sz="1400" dirty="0"/>
              <a:t>Line 1 :Pass the valid data set , </a:t>
            </a:r>
            <a:r>
              <a:rPr lang="en-US" sz="1400" dirty="0" err="1"/>
              <a:t>ie</a:t>
            </a:r>
            <a:r>
              <a:rPr lang="en-US" sz="1400" dirty="0"/>
              <a:t>, input into the </a:t>
            </a:r>
            <a:r>
              <a:rPr lang="en-US" sz="1400" dirty="0" err="1"/>
              <a:t>topCategories</a:t>
            </a:r>
            <a:r>
              <a:rPr lang="en-US" sz="1400" dirty="0"/>
              <a:t> </a:t>
            </a:r>
            <a:r>
              <a:rPr lang="en-US" sz="1400" dirty="0" err="1"/>
              <a:t>ByVideos</a:t>
            </a:r>
            <a:r>
              <a:rPr lang="en-US" sz="1400" dirty="0"/>
              <a:t> function</a:t>
            </a:r>
          </a:p>
          <a:p>
            <a:pPr lvl="1">
              <a:lnSpc>
                <a:spcPct val="90000"/>
              </a:lnSpc>
            </a:pPr>
            <a:r>
              <a:rPr lang="en-US" sz="1400" dirty="0"/>
              <a:t>Line 2: we are taking each record as input using the map method and extracting the 3rd column, which is the category of the video.</a:t>
            </a:r>
          </a:p>
          <a:p>
            <a:pPr lvl="1">
              <a:lnSpc>
                <a:spcPct val="90000"/>
              </a:lnSpc>
            </a:pPr>
            <a:r>
              <a:rPr lang="en-US" sz="1400" dirty="0"/>
              <a:t>we are creating a pair of category_name,1(count)</a:t>
            </a:r>
          </a:p>
          <a:p>
            <a:pPr lvl="1">
              <a:lnSpc>
                <a:spcPct val="90000"/>
              </a:lnSpc>
            </a:pPr>
            <a:r>
              <a:rPr lang="en-US" sz="1400" dirty="0"/>
              <a:t> In </a:t>
            </a:r>
            <a:r>
              <a:rPr lang="en-US" sz="1400" b="1" dirty="0"/>
              <a:t>line 4, </a:t>
            </a:r>
            <a:r>
              <a:rPr lang="en-US" sz="1400" dirty="0"/>
              <a:t>we are using the </a:t>
            </a:r>
            <a:r>
              <a:rPr lang="en-US" sz="1400" dirty="0" err="1"/>
              <a:t>reduceByKey</a:t>
            </a:r>
            <a:r>
              <a:rPr lang="en-US" sz="1400" dirty="0"/>
              <a:t> method so that all the values of that key are aggregated.</a:t>
            </a:r>
          </a:p>
          <a:p>
            <a:pPr lvl="1">
              <a:lnSpc>
                <a:spcPct val="90000"/>
              </a:lnSpc>
            </a:pPr>
            <a:r>
              <a:rPr lang="en-US" sz="1400" dirty="0"/>
              <a:t>Then we are sorting by descending order</a:t>
            </a:r>
          </a:p>
          <a:p>
            <a:pPr lvl="1">
              <a:lnSpc>
                <a:spcPct val="90000"/>
              </a:lnSpc>
            </a:pPr>
            <a:endParaRPr lang="en-US" sz="1400" dirty="0"/>
          </a:p>
          <a:p>
            <a:pPr lvl="1">
              <a:lnSpc>
                <a:spcPct val="90000"/>
              </a:lnSpc>
            </a:pPr>
            <a:endParaRPr lang="en-US" sz="1400" dirty="0"/>
          </a:p>
        </p:txBody>
      </p:sp>
      <p:pic>
        <p:nvPicPr>
          <p:cNvPr id="7" name="Picture 6" descr="A screenshot of a cell phone&#10;&#10;Description automatically generated">
            <a:extLst>
              <a:ext uri="{FF2B5EF4-FFF2-40B4-BE49-F238E27FC236}">
                <a16:creationId xmlns:a16="http://schemas.microsoft.com/office/drawing/2014/main" id="{DBC2CB93-FF5E-6D47-B20B-DF91AA143D74}"/>
              </a:ext>
            </a:extLst>
          </p:cNvPr>
          <p:cNvPicPr>
            <a:picLocks noChangeAspect="1"/>
          </p:cNvPicPr>
          <p:nvPr/>
        </p:nvPicPr>
        <p:blipFill>
          <a:blip r:embed="rId4"/>
          <a:stretch>
            <a:fillRect/>
          </a:stretch>
        </p:blipFill>
        <p:spPr>
          <a:xfrm>
            <a:off x="544361" y="1487170"/>
            <a:ext cx="5451627" cy="327056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194755931"/>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5F627-AE23-7F4E-B903-D29AAEFAA129}"/>
              </a:ext>
            </a:extLst>
          </p:cNvPr>
          <p:cNvSpPr>
            <a:spLocks noGrp="1"/>
          </p:cNvSpPr>
          <p:nvPr>
            <p:ph type="title"/>
          </p:nvPr>
        </p:nvSpPr>
        <p:spPr>
          <a:xfrm>
            <a:off x="341467" y="74612"/>
            <a:ext cx="10899879" cy="1800225"/>
          </a:xfrm>
        </p:spPr>
        <p:txBody>
          <a:bodyPr vert="horz" lIns="91440" tIns="45720" rIns="91440" bIns="45720" rtlCol="0" anchor="ctr">
            <a:normAutofit/>
          </a:bodyPr>
          <a:lstStyle/>
          <a:p>
            <a:r>
              <a:rPr lang="en-US" sz="3200" i="1" dirty="0"/>
              <a:t>Use Case 3- Top 5 Categories By Videos</a:t>
            </a:r>
          </a:p>
        </p:txBody>
      </p:sp>
      <p:sp>
        <p:nvSpPr>
          <p:cNvPr id="26" name="Content Placeholder 25">
            <a:extLst>
              <a:ext uri="{FF2B5EF4-FFF2-40B4-BE49-F238E27FC236}">
                <a16:creationId xmlns:a16="http://schemas.microsoft.com/office/drawing/2014/main" id="{8ACFA886-9708-4A77-B948-8D0DDDB386EB}"/>
              </a:ext>
            </a:extLst>
          </p:cNvPr>
          <p:cNvSpPr>
            <a:spLocks noGrp="1"/>
          </p:cNvSpPr>
          <p:nvPr>
            <p:ph idx="1"/>
          </p:nvPr>
        </p:nvSpPr>
        <p:spPr>
          <a:xfrm>
            <a:off x="6420464" y="1614488"/>
            <a:ext cx="5238135" cy="4268787"/>
          </a:xfrm>
        </p:spPr>
        <p:txBody>
          <a:bodyPr vert="horz" lIns="91440" tIns="45720" rIns="91440" bIns="45720" rtlCol="0" anchor="t">
            <a:normAutofit/>
          </a:bodyPr>
          <a:lstStyle/>
          <a:p>
            <a:pPr>
              <a:lnSpc>
                <a:spcPct val="90000"/>
              </a:lnSpc>
            </a:pPr>
            <a:r>
              <a:rPr lang="en-US" sz="1400" dirty="0"/>
              <a:t>Ran on the data for one entire month</a:t>
            </a:r>
          </a:p>
          <a:p>
            <a:pPr>
              <a:lnSpc>
                <a:spcPct val="90000"/>
              </a:lnSpc>
            </a:pPr>
            <a:r>
              <a:rPr lang="en-US" sz="1400" dirty="0"/>
              <a:t>Steps:</a:t>
            </a:r>
          </a:p>
          <a:p>
            <a:pPr lvl="1">
              <a:lnSpc>
                <a:spcPct val="90000"/>
              </a:lnSpc>
            </a:pPr>
            <a:r>
              <a:rPr lang="en-US" sz="1400" dirty="0"/>
              <a:t>we are creating an</a:t>
            </a:r>
            <a:r>
              <a:rPr lang="en-US" sz="1400" dirty="0">
                <a:hlinkClick r:id="rId3"/>
              </a:rPr>
              <a:t> RDD </a:t>
            </a:r>
            <a:r>
              <a:rPr lang="en-US" sz="1400" dirty="0"/>
              <a:t>with the existing dataset, which is saved locally</a:t>
            </a:r>
          </a:p>
          <a:p>
            <a:pPr lvl="1">
              <a:lnSpc>
                <a:spcPct val="90000"/>
              </a:lnSpc>
            </a:pPr>
            <a:r>
              <a:rPr lang="en-US" sz="1400" dirty="0"/>
              <a:t>Filter out the data with only valid data points (filter based on column length)</a:t>
            </a:r>
          </a:p>
          <a:p>
            <a:pPr lvl="1">
              <a:lnSpc>
                <a:spcPct val="90000"/>
              </a:lnSpc>
            </a:pPr>
            <a:r>
              <a:rPr lang="en-US" sz="1400" dirty="0"/>
              <a:t>Pass the valid data set , </a:t>
            </a:r>
            <a:r>
              <a:rPr lang="en-US" sz="1400" dirty="0" err="1"/>
              <a:t>ie</a:t>
            </a:r>
            <a:r>
              <a:rPr lang="en-US" sz="1400" dirty="0"/>
              <a:t>, input into the </a:t>
            </a:r>
            <a:r>
              <a:rPr lang="en-US" sz="1400" dirty="0" err="1"/>
              <a:t>topCategories</a:t>
            </a:r>
            <a:r>
              <a:rPr lang="en-US" sz="1400" dirty="0"/>
              <a:t> </a:t>
            </a:r>
            <a:r>
              <a:rPr lang="en-US" sz="1400" dirty="0" err="1"/>
              <a:t>ByVideos</a:t>
            </a:r>
            <a:r>
              <a:rPr lang="en-US" sz="1400" dirty="0"/>
              <a:t> function</a:t>
            </a:r>
          </a:p>
          <a:p>
            <a:pPr lvl="1">
              <a:lnSpc>
                <a:spcPct val="90000"/>
              </a:lnSpc>
            </a:pPr>
            <a:r>
              <a:rPr lang="en-US" sz="1400" dirty="0"/>
              <a:t>Line 1: we are taking each record as input using the map method and extracting the 3rd column, which is the category of the video.</a:t>
            </a:r>
          </a:p>
          <a:p>
            <a:pPr lvl="1">
              <a:lnSpc>
                <a:spcPct val="90000"/>
              </a:lnSpc>
            </a:pPr>
            <a:r>
              <a:rPr lang="en-US" sz="1400" dirty="0"/>
              <a:t>we are creating a pair of category_name,1(count)</a:t>
            </a:r>
          </a:p>
          <a:p>
            <a:pPr lvl="1">
              <a:lnSpc>
                <a:spcPct val="90000"/>
              </a:lnSpc>
            </a:pPr>
            <a:r>
              <a:rPr lang="en-US" sz="1400" dirty="0"/>
              <a:t> In </a:t>
            </a:r>
            <a:r>
              <a:rPr lang="en-US" sz="1400" b="1" dirty="0"/>
              <a:t>line 2, </a:t>
            </a:r>
            <a:r>
              <a:rPr lang="en-US" sz="1400" dirty="0"/>
              <a:t>we are using the </a:t>
            </a:r>
            <a:r>
              <a:rPr lang="en-US" sz="1400" dirty="0" err="1"/>
              <a:t>reduceByKey</a:t>
            </a:r>
            <a:r>
              <a:rPr lang="en-US" sz="1400" dirty="0"/>
              <a:t> method so that all the values of that key are aggregated.</a:t>
            </a:r>
          </a:p>
          <a:p>
            <a:pPr lvl="1">
              <a:lnSpc>
                <a:spcPct val="90000"/>
              </a:lnSpc>
            </a:pPr>
            <a:r>
              <a:rPr lang="en-US" sz="1400" dirty="0"/>
              <a:t>Then we are sorting by descending order</a:t>
            </a:r>
          </a:p>
          <a:p>
            <a:pPr lvl="1">
              <a:lnSpc>
                <a:spcPct val="90000"/>
              </a:lnSpc>
            </a:pPr>
            <a:endParaRPr lang="en-US" sz="1400" dirty="0"/>
          </a:p>
          <a:p>
            <a:pPr lvl="1">
              <a:lnSpc>
                <a:spcPct val="90000"/>
              </a:lnSpc>
            </a:pPr>
            <a:endParaRPr lang="en-US" sz="1400" dirty="0"/>
          </a:p>
        </p:txBody>
      </p:sp>
      <p:pic>
        <p:nvPicPr>
          <p:cNvPr id="4" name="Picture 3" descr="A picture containing sitting, black&#10;&#10;Description automatically generated">
            <a:extLst>
              <a:ext uri="{FF2B5EF4-FFF2-40B4-BE49-F238E27FC236}">
                <a16:creationId xmlns:a16="http://schemas.microsoft.com/office/drawing/2014/main" id="{B8DA0684-52E8-2F4A-B2A3-86E916965055}"/>
              </a:ext>
            </a:extLst>
          </p:cNvPr>
          <p:cNvPicPr>
            <a:picLocks noChangeAspect="1"/>
          </p:cNvPicPr>
          <p:nvPr/>
        </p:nvPicPr>
        <p:blipFill>
          <a:blip r:embed="rId4"/>
          <a:stretch>
            <a:fillRect/>
          </a:stretch>
        </p:blipFill>
        <p:spPr>
          <a:xfrm>
            <a:off x="643192" y="1614488"/>
            <a:ext cx="5451627" cy="268348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24918966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FA047-C786-284B-B27E-514D7824E60D}"/>
              </a:ext>
            </a:extLst>
          </p:cNvPr>
          <p:cNvSpPr>
            <a:spLocks noGrp="1"/>
          </p:cNvSpPr>
          <p:nvPr>
            <p:ph type="title"/>
          </p:nvPr>
        </p:nvSpPr>
        <p:spPr>
          <a:xfrm>
            <a:off x="8119869" y="643466"/>
            <a:ext cx="3143875" cy="5571065"/>
          </a:xfrm>
        </p:spPr>
        <p:txBody>
          <a:bodyPr anchor="ctr">
            <a:normAutofit/>
          </a:bodyPr>
          <a:lstStyle/>
          <a:p>
            <a:r>
              <a:rPr lang="en-US" sz="3600" i="1" cap="none"/>
              <a:t>Background</a:t>
            </a:r>
          </a:p>
        </p:txBody>
      </p:sp>
      <p:sp>
        <p:nvSpPr>
          <p:cNvPr id="19" name="Rectangle 18">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3" name="Straight Connector 22">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graphicFrame>
        <p:nvGraphicFramePr>
          <p:cNvPr id="5" name="Content Placeholder 2">
            <a:extLst>
              <a:ext uri="{FF2B5EF4-FFF2-40B4-BE49-F238E27FC236}">
                <a16:creationId xmlns:a16="http://schemas.microsoft.com/office/drawing/2014/main" id="{116DDDB6-40BB-40D5-960F-1FDDC213167C}"/>
              </a:ext>
            </a:extLst>
          </p:cNvPr>
          <p:cNvGraphicFramePr>
            <a:graphicFrameLocks noGrp="1"/>
          </p:cNvGraphicFramePr>
          <p:nvPr>
            <p:ph idx="1"/>
            <p:extLst>
              <p:ext uri="{D42A27DB-BD31-4B8C-83A1-F6EECF244321}">
                <p14:modId xmlns:p14="http://schemas.microsoft.com/office/powerpoint/2010/main" val="2852910418"/>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40144357"/>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5F627-AE23-7F4E-B903-D29AAEFAA129}"/>
              </a:ext>
            </a:extLst>
          </p:cNvPr>
          <p:cNvSpPr>
            <a:spLocks noGrp="1"/>
          </p:cNvSpPr>
          <p:nvPr>
            <p:ph type="title"/>
          </p:nvPr>
        </p:nvSpPr>
        <p:spPr>
          <a:xfrm>
            <a:off x="643192" y="609600"/>
            <a:ext cx="10899879" cy="1176338"/>
          </a:xfrm>
        </p:spPr>
        <p:txBody>
          <a:bodyPr vert="horz" lIns="91440" tIns="45720" rIns="91440" bIns="45720" rtlCol="0" anchor="ctr">
            <a:normAutofit/>
          </a:bodyPr>
          <a:lstStyle/>
          <a:p>
            <a:r>
              <a:rPr lang="en-US" sz="3200" i="1" dirty="0"/>
              <a:t>Use Case 4- Top 10 Highly Rated Videos</a:t>
            </a:r>
          </a:p>
        </p:txBody>
      </p:sp>
      <p:sp>
        <p:nvSpPr>
          <p:cNvPr id="26" name="Content Placeholder 25">
            <a:extLst>
              <a:ext uri="{FF2B5EF4-FFF2-40B4-BE49-F238E27FC236}">
                <a16:creationId xmlns:a16="http://schemas.microsoft.com/office/drawing/2014/main" id="{8ACFA886-9708-4A77-B948-8D0DDDB386EB}"/>
              </a:ext>
            </a:extLst>
          </p:cNvPr>
          <p:cNvSpPr>
            <a:spLocks noGrp="1"/>
          </p:cNvSpPr>
          <p:nvPr>
            <p:ph idx="1"/>
          </p:nvPr>
        </p:nvSpPr>
        <p:spPr>
          <a:xfrm>
            <a:off x="6420465" y="2253614"/>
            <a:ext cx="5451626" cy="3994786"/>
          </a:xfrm>
        </p:spPr>
        <p:txBody>
          <a:bodyPr vert="horz" lIns="91440" tIns="45720" rIns="91440" bIns="45720" rtlCol="0" anchor="t">
            <a:normAutofit/>
          </a:bodyPr>
          <a:lstStyle/>
          <a:p>
            <a:pPr>
              <a:lnSpc>
                <a:spcPct val="90000"/>
              </a:lnSpc>
            </a:pPr>
            <a:r>
              <a:rPr lang="en-US" sz="1400" dirty="0"/>
              <a:t>Ran on the data for one entire month</a:t>
            </a:r>
          </a:p>
          <a:p>
            <a:pPr>
              <a:lnSpc>
                <a:spcPct val="90000"/>
              </a:lnSpc>
            </a:pPr>
            <a:r>
              <a:rPr lang="en-US" sz="1400" dirty="0"/>
              <a:t>Steps:</a:t>
            </a:r>
          </a:p>
          <a:p>
            <a:pPr lvl="1">
              <a:lnSpc>
                <a:spcPct val="90000"/>
              </a:lnSpc>
            </a:pPr>
            <a:r>
              <a:rPr lang="en-US" sz="1400" dirty="0"/>
              <a:t>we are creating an</a:t>
            </a:r>
            <a:r>
              <a:rPr lang="en-US" sz="1400" dirty="0">
                <a:hlinkClick r:id="rId3"/>
              </a:rPr>
              <a:t> RDD </a:t>
            </a:r>
            <a:r>
              <a:rPr lang="en-US" sz="1400" dirty="0"/>
              <a:t>with the existing dataset, which is saved locally</a:t>
            </a:r>
          </a:p>
          <a:p>
            <a:pPr lvl="1">
              <a:lnSpc>
                <a:spcPct val="90000"/>
              </a:lnSpc>
            </a:pPr>
            <a:r>
              <a:rPr lang="en-US" sz="1400" dirty="0"/>
              <a:t>Filter out the data with only valid data points (filter based on column length)</a:t>
            </a:r>
          </a:p>
          <a:p>
            <a:pPr lvl="1">
              <a:lnSpc>
                <a:spcPct val="90000"/>
              </a:lnSpc>
            </a:pPr>
            <a:r>
              <a:rPr lang="en-US" sz="1400" dirty="0"/>
              <a:t>Line 1 :Pass the valid data set , </a:t>
            </a:r>
            <a:r>
              <a:rPr lang="en-US" sz="1400" dirty="0" err="1"/>
              <a:t>ie</a:t>
            </a:r>
            <a:r>
              <a:rPr lang="en-US" sz="1400" dirty="0"/>
              <a:t>, input into the </a:t>
            </a:r>
            <a:r>
              <a:rPr lang="en-US" sz="1400" dirty="0" err="1"/>
              <a:t>topRated</a:t>
            </a:r>
            <a:r>
              <a:rPr lang="en-US" sz="1400" dirty="0"/>
              <a:t> function</a:t>
            </a:r>
          </a:p>
          <a:p>
            <a:pPr lvl="1">
              <a:lnSpc>
                <a:spcPct val="90000"/>
              </a:lnSpc>
            </a:pPr>
            <a:r>
              <a:rPr lang="en-US" sz="1400" dirty="0"/>
              <a:t>Fetch the columns video Id’s and their corresponding rating from column 6</a:t>
            </a:r>
          </a:p>
          <a:p>
            <a:pPr lvl="1">
              <a:lnSpc>
                <a:spcPct val="90000"/>
              </a:lnSpc>
            </a:pPr>
            <a:r>
              <a:rPr lang="en-US" sz="1400" dirty="0"/>
              <a:t>In </a:t>
            </a:r>
            <a:r>
              <a:rPr lang="en-US" sz="1400" b="1" dirty="0"/>
              <a:t>line 2, </a:t>
            </a:r>
            <a:r>
              <a:rPr lang="en-US" sz="1400" dirty="0"/>
              <a:t>we are using the </a:t>
            </a:r>
            <a:r>
              <a:rPr lang="en-US" sz="1400" dirty="0" err="1"/>
              <a:t>SortBy</a:t>
            </a:r>
            <a:r>
              <a:rPr lang="en-US" sz="1400" dirty="0"/>
              <a:t> method so that all the values we are sorting by descending order.</a:t>
            </a:r>
          </a:p>
          <a:p>
            <a:pPr lvl="1">
              <a:lnSpc>
                <a:spcPct val="90000"/>
              </a:lnSpc>
            </a:pPr>
            <a:endParaRPr lang="en-US" sz="1400" dirty="0"/>
          </a:p>
        </p:txBody>
      </p:sp>
      <p:pic>
        <p:nvPicPr>
          <p:cNvPr id="5" name="Picture 4" descr="A screenshot of a cell phone&#10;&#10;Description automatically generated">
            <a:extLst>
              <a:ext uri="{FF2B5EF4-FFF2-40B4-BE49-F238E27FC236}">
                <a16:creationId xmlns:a16="http://schemas.microsoft.com/office/drawing/2014/main" id="{F2C84416-AE2A-EA4B-B07C-8EE137F8B7EF}"/>
              </a:ext>
            </a:extLst>
          </p:cNvPr>
          <p:cNvPicPr>
            <a:picLocks noChangeAspect="1"/>
          </p:cNvPicPr>
          <p:nvPr/>
        </p:nvPicPr>
        <p:blipFill>
          <a:blip r:embed="rId4"/>
          <a:stretch>
            <a:fillRect/>
          </a:stretch>
        </p:blipFill>
        <p:spPr>
          <a:xfrm>
            <a:off x="643192" y="2253614"/>
            <a:ext cx="5451627" cy="228981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082673100"/>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5F627-AE23-7F4E-B903-D29AAEFAA129}"/>
              </a:ext>
            </a:extLst>
          </p:cNvPr>
          <p:cNvSpPr>
            <a:spLocks noGrp="1"/>
          </p:cNvSpPr>
          <p:nvPr>
            <p:ph type="title"/>
          </p:nvPr>
        </p:nvSpPr>
        <p:spPr>
          <a:xfrm>
            <a:off x="643192" y="609600"/>
            <a:ext cx="10899879" cy="876300"/>
          </a:xfrm>
        </p:spPr>
        <p:txBody>
          <a:bodyPr vert="horz" lIns="91440" tIns="45720" rIns="91440" bIns="45720" rtlCol="0" anchor="ctr">
            <a:normAutofit/>
          </a:bodyPr>
          <a:lstStyle/>
          <a:p>
            <a:r>
              <a:rPr lang="en-US" sz="3200" i="1" dirty="0"/>
              <a:t>Use Case 5- Top 10 Highly commented Videos</a:t>
            </a:r>
          </a:p>
        </p:txBody>
      </p:sp>
      <p:sp>
        <p:nvSpPr>
          <p:cNvPr id="26" name="Content Placeholder 25">
            <a:extLst>
              <a:ext uri="{FF2B5EF4-FFF2-40B4-BE49-F238E27FC236}">
                <a16:creationId xmlns:a16="http://schemas.microsoft.com/office/drawing/2014/main" id="{8ACFA886-9708-4A77-B948-8D0DDDB386EB}"/>
              </a:ext>
            </a:extLst>
          </p:cNvPr>
          <p:cNvSpPr>
            <a:spLocks noGrp="1"/>
          </p:cNvSpPr>
          <p:nvPr>
            <p:ph idx="1"/>
          </p:nvPr>
        </p:nvSpPr>
        <p:spPr>
          <a:xfrm>
            <a:off x="6091444" y="2014538"/>
            <a:ext cx="5451627" cy="4443411"/>
          </a:xfrm>
        </p:spPr>
        <p:txBody>
          <a:bodyPr vert="horz" lIns="91440" tIns="45720" rIns="91440" bIns="45720" rtlCol="0" anchor="t">
            <a:noAutofit/>
          </a:bodyPr>
          <a:lstStyle/>
          <a:p>
            <a:pPr>
              <a:lnSpc>
                <a:spcPct val="90000"/>
              </a:lnSpc>
            </a:pPr>
            <a:r>
              <a:rPr lang="en-US" sz="1400" dirty="0"/>
              <a:t>Ran on the data for one entire month</a:t>
            </a:r>
          </a:p>
          <a:p>
            <a:pPr>
              <a:lnSpc>
                <a:spcPct val="90000"/>
              </a:lnSpc>
            </a:pPr>
            <a:r>
              <a:rPr lang="en-US" sz="1400" dirty="0"/>
              <a:t>Steps:</a:t>
            </a:r>
          </a:p>
          <a:p>
            <a:pPr lvl="1">
              <a:lnSpc>
                <a:spcPct val="90000"/>
              </a:lnSpc>
            </a:pPr>
            <a:r>
              <a:rPr lang="en-US" sz="1400" dirty="0"/>
              <a:t>we are creating an</a:t>
            </a:r>
            <a:r>
              <a:rPr lang="en-US" sz="1400" dirty="0">
                <a:hlinkClick r:id="rId3"/>
              </a:rPr>
              <a:t> RDD </a:t>
            </a:r>
            <a:r>
              <a:rPr lang="en-US" sz="1400" dirty="0"/>
              <a:t>with the existing dataset, which is saved locally</a:t>
            </a:r>
          </a:p>
          <a:p>
            <a:pPr lvl="1">
              <a:lnSpc>
                <a:spcPct val="90000"/>
              </a:lnSpc>
            </a:pPr>
            <a:r>
              <a:rPr lang="en-US" sz="1400" dirty="0"/>
              <a:t>Filter out the data with only valid data points (filter based on column length)</a:t>
            </a:r>
          </a:p>
          <a:p>
            <a:pPr lvl="1">
              <a:lnSpc>
                <a:spcPct val="90000"/>
              </a:lnSpc>
            </a:pPr>
            <a:r>
              <a:rPr lang="en-US" sz="1400" dirty="0"/>
              <a:t>Line 1 :Pass the valid data set , </a:t>
            </a:r>
            <a:r>
              <a:rPr lang="en-US" sz="1400" dirty="0" err="1"/>
              <a:t>ie</a:t>
            </a:r>
            <a:r>
              <a:rPr lang="en-US" sz="1400" dirty="0"/>
              <a:t>, input into the </a:t>
            </a:r>
            <a:r>
              <a:rPr lang="en-US" sz="1400" dirty="0" err="1"/>
              <a:t>topComments</a:t>
            </a:r>
            <a:r>
              <a:rPr lang="en-US" sz="1400" dirty="0"/>
              <a:t>  function</a:t>
            </a:r>
          </a:p>
          <a:p>
            <a:pPr lvl="1">
              <a:lnSpc>
                <a:spcPct val="90000"/>
              </a:lnSpc>
            </a:pPr>
            <a:r>
              <a:rPr lang="en-US" sz="1400" dirty="0"/>
              <a:t>Line 2: we are taking each record as input using the map method and extracting the column 0,3,8  which is the video id, category, no of comments column of the video. we are creating a pair of category_name,1(count)</a:t>
            </a:r>
          </a:p>
          <a:p>
            <a:pPr lvl="1">
              <a:lnSpc>
                <a:spcPct val="90000"/>
              </a:lnSpc>
            </a:pPr>
            <a:r>
              <a:rPr lang="en-US" sz="1400" dirty="0"/>
              <a:t> In </a:t>
            </a:r>
            <a:r>
              <a:rPr lang="en-US" sz="1400" b="1" dirty="0"/>
              <a:t>line 3, </a:t>
            </a:r>
            <a:r>
              <a:rPr lang="en-US" sz="1400" dirty="0"/>
              <a:t>we are using the </a:t>
            </a:r>
            <a:r>
              <a:rPr lang="en-US" sz="1400" dirty="0" err="1"/>
              <a:t>sortBy</a:t>
            </a:r>
            <a:r>
              <a:rPr lang="en-US" sz="1400" dirty="0"/>
              <a:t> method so that all records are sorted by descending order</a:t>
            </a:r>
          </a:p>
          <a:p>
            <a:pPr lvl="1">
              <a:lnSpc>
                <a:spcPct val="90000"/>
              </a:lnSpc>
            </a:pPr>
            <a:endParaRPr lang="en-US" sz="1400" dirty="0"/>
          </a:p>
          <a:p>
            <a:pPr lvl="1">
              <a:lnSpc>
                <a:spcPct val="90000"/>
              </a:lnSpc>
            </a:pPr>
            <a:endParaRPr lang="en-US" sz="1400" dirty="0"/>
          </a:p>
          <a:p>
            <a:pPr lvl="1">
              <a:lnSpc>
                <a:spcPct val="90000"/>
              </a:lnSpc>
            </a:pPr>
            <a:endParaRPr lang="en-US" sz="1400" dirty="0"/>
          </a:p>
        </p:txBody>
      </p:sp>
      <p:pic>
        <p:nvPicPr>
          <p:cNvPr id="5" name="Picture 4" descr="A screen shot of a smart phone&#10;&#10;Description automatically generated">
            <a:extLst>
              <a:ext uri="{FF2B5EF4-FFF2-40B4-BE49-F238E27FC236}">
                <a16:creationId xmlns:a16="http://schemas.microsoft.com/office/drawing/2014/main" id="{1D1A7F86-F58F-AE48-9D7B-40BD8C4A53E0}"/>
              </a:ext>
            </a:extLst>
          </p:cNvPr>
          <p:cNvPicPr>
            <a:picLocks noChangeAspect="1"/>
          </p:cNvPicPr>
          <p:nvPr/>
        </p:nvPicPr>
        <p:blipFill>
          <a:blip r:embed="rId4"/>
          <a:stretch>
            <a:fillRect/>
          </a:stretch>
        </p:blipFill>
        <p:spPr>
          <a:xfrm>
            <a:off x="319909" y="2014538"/>
            <a:ext cx="5451627" cy="2228919"/>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627204145"/>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5F627-AE23-7F4E-B903-D29AAEFAA129}"/>
              </a:ext>
            </a:extLst>
          </p:cNvPr>
          <p:cNvSpPr>
            <a:spLocks noGrp="1"/>
          </p:cNvSpPr>
          <p:nvPr>
            <p:ph type="title"/>
          </p:nvPr>
        </p:nvSpPr>
        <p:spPr>
          <a:xfrm>
            <a:off x="514350" y="609600"/>
            <a:ext cx="11028721" cy="1104900"/>
          </a:xfrm>
        </p:spPr>
        <p:txBody>
          <a:bodyPr vert="horz" lIns="91440" tIns="45720" rIns="91440" bIns="45720" rtlCol="0" anchor="ctr">
            <a:normAutofit/>
          </a:bodyPr>
          <a:lstStyle/>
          <a:p>
            <a:r>
              <a:rPr lang="en-US" sz="3200" i="1" dirty="0"/>
              <a:t>Use Case 6- Top Video Uploaders</a:t>
            </a:r>
          </a:p>
        </p:txBody>
      </p:sp>
      <p:sp>
        <p:nvSpPr>
          <p:cNvPr id="26" name="Content Placeholder 25">
            <a:extLst>
              <a:ext uri="{FF2B5EF4-FFF2-40B4-BE49-F238E27FC236}">
                <a16:creationId xmlns:a16="http://schemas.microsoft.com/office/drawing/2014/main" id="{8ACFA886-9708-4A77-B948-8D0DDDB386EB}"/>
              </a:ext>
            </a:extLst>
          </p:cNvPr>
          <p:cNvSpPr>
            <a:spLocks noGrp="1"/>
          </p:cNvSpPr>
          <p:nvPr>
            <p:ph idx="1"/>
          </p:nvPr>
        </p:nvSpPr>
        <p:spPr>
          <a:xfrm>
            <a:off x="6420465" y="2205912"/>
            <a:ext cx="5122606" cy="3216276"/>
          </a:xfrm>
        </p:spPr>
        <p:txBody>
          <a:bodyPr vert="horz" lIns="91440" tIns="45720" rIns="91440" bIns="45720" rtlCol="0" anchor="t">
            <a:noAutofit/>
          </a:bodyPr>
          <a:lstStyle/>
          <a:p>
            <a:pPr>
              <a:lnSpc>
                <a:spcPct val="90000"/>
              </a:lnSpc>
            </a:pPr>
            <a:r>
              <a:rPr lang="en-US" sz="1400" dirty="0"/>
              <a:t>Ran on the data for one entire month</a:t>
            </a:r>
          </a:p>
          <a:p>
            <a:pPr>
              <a:lnSpc>
                <a:spcPct val="90000"/>
              </a:lnSpc>
            </a:pPr>
            <a:r>
              <a:rPr lang="en-US" sz="1400" dirty="0"/>
              <a:t>Steps:</a:t>
            </a:r>
          </a:p>
          <a:p>
            <a:pPr lvl="1">
              <a:lnSpc>
                <a:spcPct val="90000"/>
              </a:lnSpc>
            </a:pPr>
            <a:r>
              <a:rPr lang="en-US" sz="1400" dirty="0"/>
              <a:t>we are creating an</a:t>
            </a:r>
            <a:r>
              <a:rPr lang="en-US" sz="1400" dirty="0">
                <a:hlinkClick r:id="rId3"/>
              </a:rPr>
              <a:t> RDD </a:t>
            </a:r>
            <a:r>
              <a:rPr lang="en-US" sz="1400" dirty="0"/>
              <a:t>with the existing dataset, which is saved locally</a:t>
            </a:r>
          </a:p>
          <a:p>
            <a:pPr lvl="1">
              <a:lnSpc>
                <a:spcPct val="90000"/>
              </a:lnSpc>
            </a:pPr>
            <a:r>
              <a:rPr lang="en-US" sz="1400" dirty="0"/>
              <a:t>Filter out the data with only valid data points (filter based on column length)</a:t>
            </a:r>
          </a:p>
          <a:p>
            <a:pPr lvl="1">
              <a:lnSpc>
                <a:spcPct val="90000"/>
              </a:lnSpc>
            </a:pPr>
            <a:r>
              <a:rPr lang="en-US" sz="1400" dirty="0"/>
              <a:t>Line 1 :Pass the valid data set , </a:t>
            </a:r>
            <a:r>
              <a:rPr lang="en-US" sz="1400" dirty="0" err="1"/>
              <a:t>ie</a:t>
            </a:r>
            <a:r>
              <a:rPr lang="en-US" sz="1400" dirty="0"/>
              <a:t>, input into the </a:t>
            </a:r>
            <a:r>
              <a:rPr lang="en-US" sz="1400" dirty="0" err="1"/>
              <a:t>topUploads</a:t>
            </a:r>
            <a:r>
              <a:rPr lang="en-US" sz="1400" dirty="0"/>
              <a:t> function</a:t>
            </a:r>
          </a:p>
          <a:p>
            <a:pPr lvl="1">
              <a:lnSpc>
                <a:spcPct val="90000"/>
              </a:lnSpc>
            </a:pPr>
            <a:r>
              <a:rPr lang="en-US" sz="1400" dirty="0"/>
              <a:t>Line 2: we are taking each record as input using the map method and extracting the 1st column, which is the category of the video.</a:t>
            </a:r>
          </a:p>
          <a:p>
            <a:pPr lvl="1">
              <a:lnSpc>
                <a:spcPct val="90000"/>
              </a:lnSpc>
            </a:pPr>
            <a:r>
              <a:rPr lang="en-US" sz="1400" dirty="0"/>
              <a:t> In </a:t>
            </a:r>
            <a:r>
              <a:rPr lang="en-US" sz="1400" b="1" dirty="0"/>
              <a:t>line 3, </a:t>
            </a:r>
            <a:r>
              <a:rPr lang="en-US" sz="1400" dirty="0"/>
              <a:t>we are using the </a:t>
            </a:r>
            <a:r>
              <a:rPr lang="en-US" sz="1400" dirty="0" err="1"/>
              <a:t>reduceBy</a:t>
            </a:r>
            <a:r>
              <a:rPr lang="en-US" sz="1400" dirty="0"/>
              <a:t> method to aggregate all keys</a:t>
            </a:r>
          </a:p>
          <a:p>
            <a:pPr lvl="1">
              <a:lnSpc>
                <a:spcPct val="90000"/>
              </a:lnSpc>
            </a:pPr>
            <a:r>
              <a:rPr lang="en-US" sz="1400" dirty="0"/>
              <a:t>In line 4 , we are sorting by descending order</a:t>
            </a:r>
          </a:p>
          <a:p>
            <a:pPr lvl="1">
              <a:lnSpc>
                <a:spcPct val="90000"/>
              </a:lnSpc>
            </a:pPr>
            <a:endParaRPr lang="en-US" sz="1400" dirty="0"/>
          </a:p>
          <a:p>
            <a:pPr lvl="1">
              <a:lnSpc>
                <a:spcPct val="90000"/>
              </a:lnSpc>
            </a:pPr>
            <a:endParaRPr lang="en-US" sz="1400" dirty="0"/>
          </a:p>
        </p:txBody>
      </p:sp>
      <p:pic>
        <p:nvPicPr>
          <p:cNvPr id="4" name="Picture 3" descr="A screenshot of a cell phone&#10;&#10;Description automatically generated">
            <a:extLst>
              <a:ext uri="{FF2B5EF4-FFF2-40B4-BE49-F238E27FC236}">
                <a16:creationId xmlns:a16="http://schemas.microsoft.com/office/drawing/2014/main" id="{458FEE65-81B4-7F4E-A49D-1A2ECC5EBC1F}"/>
              </a:ext>
            </a:extLst>
          </p:cNvPr>
          <p:cNvPicPr>
            <a:picLocks noChangeAspect="1"/>
          </p:cNvPicPr>
          <p:nvPr/>
        </p:nvPicPr>
        <p:blipFill>
          <a:blip r:embed="rId4"/>
          <a:stretch>
            <a:fillRect/>
          </a:stretch>
        </p:blipFill>
        <p:spPr>
          <a:xfrm>
            <a:off x="643192" y="2205912"/>
            <a:ext cx="5451627" cy="2126134"/>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305510308"/>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86DF0-1B46-5B41-B42B-FF1F59291523}"/>
              </a:ext>
            </a:extLst>
          </p:cNvPr>
          <p:cNvSpPr>
            <a:spLocks noGrp="1"/>
          </p:cNvSpPr>
          <p:nvPr>
            <p:ph type="title"/>
          </p:nvPr>
        </p:nvSpPr>
        <p:spPr/>
        <p:txBody>
          <a:bodyPr/>
          <a:lstStyle/>
          <a:p>
            <a:r>
              <a:rPr lang="en-US" dirty="0"/>
              <a:t>Learnings</a:t>
            </a:r>
          </a:p>
        </p:txBody>
      </p:sp>
      <p:sp>
        <p:nvSpPr>
          <p:cNvPr id="3" name="Content Placeholder 2">
            <a:extLst>
              <a:ext uri="{FF2B5EF4-FFF2-40B4-BE49-F238E27FC236}">
                <a16:creationId xmlns:a16="http://schemas.microsoft.com/office/drawing/2014/main" id="{430EBA34-83E9-6349-9D70-C2D51A9D712B}"/>
              </a:ext>
            </a:extLst>
          </p:cNvPr>
          <p:cNvSpPr>
            <a:spLocks noGrp="1"/>
          </p:cNvSpPr>
          <p:nvPr>
            <p:ph idx="1"/>
          </p:nvPr>
        </p:nvSpPr>
        <p:spPr>
          <a:xfrm>
            <a:off x="1141413" y="2357439"/>
            <a:ext cx="9905998" cy="3433762"/>
          </a:xfrm>
        </p:spPr>
        <p:txBody>
          <a:bodyPr/>
          <a:lstStyle/>
          <a:p>
            <a:r>
              <a:rPr lang="en-US" dirty="0"/>
              <a:t>Deep understanding of spark </a:t>
            </a:r>
            <a:r>
              <a:rPr lang="en-US" dirty="0" err="1"/>
              <a:t>rdd’s</a:t>
            </a:r>
            <a:endParaRPr lang="en-US" dirty="0"/>
          </a:p>
          <a:p>
            <a:pPr lvl="1"/>
            <a:r>
              <a:rPr lang="en-US" dirty="0"/>
              <a:t>Used various transformations and actions </a:t>
            </a:r>
          </a:p>
          <a:p>
            <a:r>
              <a:rPr lang="en-US" dirty="0"/>
              <a:t>Deep understanding of page rank algorithm</a:t>
            </a:r>
          </a:p>
          <a:p>
            <a:r>
              <a:rPr lang="en-US" dirty="0"/>
              <a:t>High level understanding of </a:t>
            </a:r>
            <a:r>
              <a:rPr lang="en-US" dirty="0" err="1"/>
              <a:t>aws</a:t>
            </a:r>
            <a:r>
              <a:rPr lang="en-US" dirty="0"/>
              <a:t> </a:t>
            </a:r>
            <a:r>
              <a:rPr lang="en-US" dirty="0" err="1"/>
              <a:t>emr</a:t>
            </a:r>
            <a:endParaRPr lang="en-US" dirty="0"/>
          </a:p>
          <a:p>
            <a:r>
              <a:rPr lang="en-US" dirty="0"/>
              <a:t>Configuring EMR</a:t>
            </a:r>
          </a:p>
          <a:p>
            <a:r>
              <a:rPr lang="en-US" dirty="0"/>
              <a:t>Setting up Spark scripts to run on EMR cluster</a:t>
            </a:r>
          </a:p>
          <a:p>
            <a:endParaRPr lang="en-US" dirty="0"/>
          </a:p>
          <a:p>
            <a:endParaRPr lang="en-US" dirty="0"/>
          </a:p>
        </p:txBody>
      </p:sp>
    </p:spTree>
    <p:extLst>
      <p:ext uri="{BB962C8B-B14F-4D97-AF65-F5344CB8AC3E}">
        <p14:creationId xmlns:p14="http://schemas.microsoft.com/office/powerpoint/2010/main" val="32241195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36292-4D4E-7A4C-8199-90193690D4EC}"/>
              </a:ext>
            </a:extLst>
          </p:cNvPr>
          <p:cNvSpPr>
            <a:spLocks noGrp="1"/>
          </p:cNvSpPr>
          <p:nvPr>
            <p:ph type="title"/>
          </p:nvPr>
        </p:nvSpPr>
        <p:spPr>
          <a:xfrm>
            <a:off x="6735098" y="609600"/>
            <a:ext cx="4798142" cy="3642851"/>
          </a:xfrm>
          <a:noFill/>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Demo</a:t>
            </a:r>
          </a:p>
        </p:txBody>
      </p:sp>
      <p:pic>
        <p:nvPicPr>
          <p:cNvPr id="6" name="Graphic 5" descr="Theatre">
            <a:extLst>
              <a:ext uri="{FF2B5EF4-FFF2-40B4-BE49-F238E27FC236}">
                <a16:creationId xmlns:a16="http://schemas.microsoft.com/office/drawing/2014/main" id="{2402523C-1971-3548-B5A6-1011B9FD55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3999" y="701410"/>
            <a:ext cx="5462001" cy="546200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1193800" dist="38100" dir="14460000">
              <a:srgbClr val="000000">
                <a:alpha val="0"/>
              </a:srgbClr>
            </a:innerShdw>
          </a:effectLst>
        </p:spPr>
      </p:pic>
    </p:spTree>
    <p:extLst>
      <p:ext uri="{BB962C8B-B14F-4D97-AF65-F5344CB8AC3E}">
        <p14:creationId xmlns:p14="http://schemas.microsoft.com/office/powerpoint/2010/main" val="24708067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07775-9998-8C45-8630-5B225FD41408}"/>
              </a:ext>
            </a:extLst>
          </p:cNvPr>
          <p:cNvSpPr>
            <a:spLocks noGrp="1"/>
          </p:cNvSpPr>
          <p:nvPr>
            <p:ph type="title"/>
          </p:nvPr>
        </p:nvSpPr>
        <p:spPr>
          <a:xfrm>
            <a:off x="1030287" y="2700866"/>
            <a:ext cx="10131425" cy="1456267"/>
          </a:xfrm>
        </p:spPr>
        <p:txBody>
          <a:bodyPr/>
          <a:lstStyle/>
          <a:p>
            <a:pPr algn="ctr"/>
            <a:r>
              <a:rPr lang="en-US" i="1" cap="none" dirty="0"/>
              <a:t>Questions?</a:t>
            </a:r>
          </a:p>
        </p:txBody>
      </p:sp>
    </p:spTree>
    <p:extLst>
      <p:ext uri="{BB962C8B-B14F-4D97-AF65-F5344CB8AC3E}">
        <p14:creationId xmlns:p14="http://schemas.microsoft.com/office/powerpoint/2010/main" val="137281157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95E64-B799-7C48-B991-5A3A2A8C840D}"/>
              </a:ext>
            </a:extLst>
          </p:cNvPr>
          <p:cNvSpPr>
            <a:spLocks noGrp="1"/>
          </p:cNvSpPr>
          <p:nvPr>
            <p:ph type="title"/>
          </p:nvPr>
        </p:nvSpPr>
        <p:spPr>
          <a:xfrm>
            <a:off x="643191" y="609600"/>
            <a:ext cx="6573685" cy="1905000"/>
          </a:xfrm>
        </p:spPr>
        <p:txBody>
          <a:bodyPr>
            <a:normAutofit/>
          </a:bodyPr>
          <a:lstStyle/>
          <a:p>
            <a:r>
              <a:rPr lang="en-US" i="1" cap="none"/>
              <a:t>Implementation</a:t>
            </a:r>
            <a:endParaRPr lang="en-US" i="1" cap="none" dirty="0"/>
          </a:p>
        </p:txBody>
      </p:sp>
      <p:graphicFrame>
        <p:nvGraphicFramePr>
          <p:cNvPr id="18" name="Content Placeholder 2">
            <a:extLst>
              <a:ext uri="{FF2B5EF4-FFF2-40B4-BE49-F238E27FC236}">
                <a16:creationId xmlns:a16="http://schemas.microsoft.com/office/drawing/2014/main" id="{24B294FB-EAB8-4E7A-AA9E-3DC68C4E07FB}"/>
              </a:ext>
            </a:extLst>
          </p:cNvPr>
          <p:cNvGraphicFramePr>
            <a:graphicFrameLocks noGrp="1"/>
          </p:cNvGraphicFramePr>
          <p:nvPr>
            <p:ph idx="1"/>
            <p:extLst>
              <p:ext uri="{D42A27DB-BD31-4B8C-83A1-F6EECF244321}">
                <p14:modId xmlns:p14="http://schemas.microsoft.com/office/powerpoint/2010/main" val="2167724802"/>
              </p:ext>
            </p:extLst>
          </p:nvPr>
        </p:nvGraphicFramePr>
        <p:xfrm>
          <a:off x="643192" y="2666999"/>
          <a:ext cx="6573684" cy="321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01147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681EC-264A-3F43-A742-C812558A8808}"/>
              </a:ext>
            </a:extLst>
          </p:cNvPr>
          <p:cNvSpPr>
            <a:spLocks noGrp="1"/>
          </p:cNvSpPr>
          <p:nvPr>
            <p:ph type="ctrTitle"/>
          </p:nvPr>
        </p:nvSpPr>
        <p:spPr>
          <a:xfrm>
            <a:off x="449800" y="221412"/>
            <a:ext cx="6451332" cy="1089803"/>
          </a:xfrm>
        </p:spPr>
        <p:txBody>
          <a:bodyPr/>
          <a:lstStyle/>
          <a:p>
            <a:pPr algn="l"/>
            <a:r>
              <a:rPr lang="en-US" i="1" cap="none" dirty="0"/>
              <a:t>Tools and software</a:t>
            </a:r>
          </a:p>
        </p:txBody>
      </p:sp>
      <p:sp>
        <p:nvSpPr>
          <p:cNvPr id="3" name="TextBox 2">
            <a:extLst>
              <a:ext uri="{FF2B5EF4-FFF2-40B4-BE49-F238E27FC236}">
                <a16:creationId xmlns:a16="http://schemas.microsoft.com/office/drawing/2014/main" id="{FEDF24A2-CE85-934B-8431-7304C4F6850C}"/>
              </a:ext>
            </a:extLst>
          </p:cNvPr>
          <p:cNvSpPr txBox="1"/>
          <p:nvPr/>
        </p:nvSpPr>
        <p:spPr>
          <a:xfrm>
            <a:off x="1085850" y="1399085"/>
            <a:ext cx="4700588" cy="1292662"/>
          </a:xfrm>
          <a:prstGeom prst="rect">
            <a:avLst/>
          </a:prstGeom>
          <a:noFill/>
        </p:spPr>
        <p:txBody>
          <a:bodyPr wrap="square" rtlCol="0">
            <a:spAutoFit/>
          </a:bodyPr>
          <a:lstStyle/>
          <a:p>
            <a:r>
              <a:rPr lang="en-US" sz="2000" dirty="0"/>
              <a:t>This project  uses following </a:t>
            </a:r>
          </a:p>
          <a:p>
            <a:r>
              <a:rPr lang="en-US" sz="2000" dirty="0"/>
              <a:t>concepts and tools throughout </a:t>
            </a:r>
          </a:p>
          <a:p>
            <a:r>
              <a:rPr lang="en-US" sz="2000" dirty="0"/>
              <a:t>its lifecycle</a:t>
            </a:r>
          </a:p>
          <a:p>
            <a:endParaRPr lang="en-US" dirty="0"/>
          </a:p>
        </p:txBody>
      </p:sp>
      <p:pic>
        <p:nvPicPr>
          <p:cNvPr id="1026" name="Picture 2" descr="Image result for python logo">
            <a:extLst>
              <a:ext uri="{FF2B5EF4-FFF2-40B4-BE49-F238E27FC236}">
                <a16:creationId xmlns:a16="http://schemas.microsoft.com/office/drawing/2014/main" id="{9A56141C-11D1-4342-9AC0-93AF3F9FA8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797" y="4478739"/>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park logo">
            <a:extLst>
              <a:ext uri="{FF2B5EF4-FFF2-40B4-BE49-F238E27FC236}">
                <a16:creationId xmlns:a16="http://schemas.microsoft.com/office/drawing/2014/main" id="{33A64644-9135-7147-9741-5B60BDD0E1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800" y="2557463"/>
            <a:ext cx="3074168" cy="1600200"/>
          </a:xfrm>
          <a:prstGeom prst="rect">
            <a:avLst/>
          </a:prstGeom>
          <a:solidFill>
            <a:schemeClr val="tx1"/>
          </a:solidFill>
        </p:spPr>
      </p:pic>
      <p:pic>
        <p:nvPicPr>
          <p:cNvPr id="1030" name="Picture 6" descr="Image result for pyspark logo">
            <a:extLst>
              <a:ext uri="{FF2B5EF4-FFF2-40B4-BE49-F238E27FC236}">
                <a16:creationId xmlns:a16="http://schemas.microsoft.com/office/drawing/2014/main" id="{B1F3FE7C-E602-6642-A64D-AF74DBA12B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7010" y="4876059"/>
            <a:ext cx="2840262" cy="1600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820D8F-D581-7C49-B19F-904D5C8E7ADA}"/>
              </a:ext>
            </a:extLst>
          </p:cNvPr>
          <p:cNvPicPr>
            <a:picLocks noChangeAspect="1"/>
          </p:cNvPicPr>
          <p:nvPr/>
        </p:nvPicPr>
        <p:blipFill>
          <a:blip r:embed="rId5"/>
          <a:stretch>
            <a:fillRect/>
          </a:stretch>
        </p:blipFill>
        <p:spPr>
          <a:xfrm>
            <a:off x="2695154" y="2691747"/>
            <a:ext cx="1376396" cy="1600200"/>
          </a:xfrm>
          <a:prstGeom prst="rect">
            <a:avLst/>
          </a:prstGeom>
        </p:spPr>
      </p:pic>
      <p:pic>
        <p:nvPicPr>
          <p:cNvPr id="1032" name="Picture 8" descr="Image result for java logo">
            <a:extLst>
              <a:ext uri="{FF2B5EF4-FFF2-40B4-BE49-F238E27FC236}">
                <a16:creationId xmlns:a16="http://schemas.microsoft.com/office/drawing/2014/main" id="{B01D159C-4CB3-B246-9A16-D05C31C755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79314" y="3275859"/>
            <a:ext cx="876212"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45F00D0-AB96-5E47-81C6-2F625AD4B0E7}"/>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8686906" y="1311215"/>
            <a:ext cx="1612949" cy="1612949"/>
          </a:xfrm>
          <a:prstGeom prst="rect">
            <a:avLst/>
          </a:prstGeom>
        </p:spPr>
      </p:pic>
    </p:spTree>
    <p:extLst>
      <p:ext uri="{BB962C8B-B14F-4D97-AF65-F5344CB8AC3E}">
        <p14:creationId xmlns:p14="http://schemas.microsoft.com/office/powerpoint/2010/main" val="3509116874"/>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0A1C7-FA9C-3441-8841-799578EAB90B}"/>
              </a:ext>
            </a:extLst>
          </p:cNvPr>
          <p:cNvSpPr>
            <a:spLocks noGrp="1"/>
          </p:cNvSpPr>
          <p:nvPr>
            <p:ph type="title"/>
          </p:nvPr>
        </p:nvSpPr>
        <p:spPr>
          <a:xfrm>
            <a:off x="643191" y="609600"/>
            <a:ext cx="6573685" cy="1905000"/>
          </a:xfrm>
        </p:spPr>
        <p:txBody>
          <a:bodyPr>
            <a:normAutofit/>
          </a:bodyPr>
          <a:lstStyle/>
          <a:p>
            <a:r>
              <a:rPr lang="en-US"/>
              <a:t>Challenges</a:t>
            </a:r>
          </a:p>
        </p:txBody>
      </p:sp>
      <p:sp>
        <p:nvSpPr>
          <p:cNvPr id="20" name="Content Placeholder 2">
            <a:extLst>
              <a:ext uri="{FF2B5EF4-FFF2-40B4-BE49-F238E27FC236}">
                <a16:creationId xmlns:a16="http://schemas.microsoft.com/office/drawing/2014/main" id="{480AEF00-3C38-0749-9DCC-3611BCF52004}"/>
              </a:ext>
            </a:extLst>
          </p:cNvPr>
          <p:cNvSpPr>
            <a:spLocks noGrp="1"/>
          </p:cNvSpPr>
          <p:nvPr>
            <p:ph idx="1"/>
          </p:nvPr>
        </p:nvSpPr>
        <p:spPr>
          <a:xfrm>
            <a:off x="643192" y="2666999"/>
            <a:ext cx="6573684" cy="3216276"/>
          </a:xfrm>
        </p:spPr>
        <p:txBody>
          <a:bodyPr anchor="t">
            <a:normAutofit/>
          </a:bodyPr>
          <a:lstStyle/>
          <a:p>
            <a:r>
              <a:rPr lang="en-US" dirty="0"/>
              <a:t>How to implement page rank for related video id’s</a:t>
            </a:r>
          </a:p>
          <a:p>
            <a:r>
              <a:rPr lang="en-US" dirty="0"/>
              <a:t>How to use AWS services</a:t>
            </a:r>
          </a:p>
          <a:p>
            <a:r>
              <a:rPr lang="en-US" dirty="0"/>
              <a:t>How to run Apache spark script on Amazon’s Elastic map reduce service</a:t>
            </a:r>
          </a:p>
        </p:txBody>
      </p:sp>
      <p:pic>
        <p:nvPicPr>
          <p:cNvPr id="9" name="Graphic 8" descr="Robot">
            <a:extLst>
              <a:ext uri="{FF2B5EF4-FFF2-40B4-BE49-F238E27FC236}">
                <a16:creationId xmlns:a16="http://schemas.microsoft.com/office/drawing/2014/main" id="{F6BDFE5F-DB7F-0F41-8ED9-AFC43EB72C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70839" y="1280585"/>
            <a:ext cx="3976788" cy="397678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501794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90F3EE-0CD1-4520-B020-4E1DF3141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9EFDE1E9-7FE0-45CA-9DE2-237F77319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270840"/>
          </a:xfrm>
          <a:custGeom>
            <a:avLst/>
            <a:gdLst>
              <a:gd name="connsiteX0" fmla="*/ 0 w 12192000"/>
              <a:gd name="connsiteY0" fmla="*/ 0 h 2270840"/>
              <a:gd name="connsiteX1" fmla="*/ 12192000 w 12192000"/>
              <a:gd name="connsiteY1" fmla="*/ 0 h 2270840"/>
              <a:gd name="connsiteX2" fmla="*/ 12192000 w 12192000"/>
              <a:gd name="connsiteY2" fmla="*/ 519831 h 2270840"/>
              <a:gd name="connsiteX3" fmla="*/ 12192000 w 12192000"/>
              <a:gd name="connsiteY3" fmla="*/ 744794 h 2270840"/>
              <a:gd name="connsiteX4" fmla="*/ 12192000 w 12192000"/>
              <a:gd name="connsiteY4" fmla="*/ 1754022 h 2270840"/>
              <a:gd name="connsiteX5" fmla="*/ 11957522 w 12192000"/>
              <a:gd name="connsiteY5" fmla="*/ 1797924 h 2270840"/>
              <a:gd name="connsiteX6" fmla="*/ 11679973 w 12192000"/>
              <a:gd name="connsiteY6" fmla="*/ 1847668 h 2270840"/>
              <a:gd name="connsiteX7" fmla="*/ 11401197 w 12192000"/>
              <a:gd name="connsiteY7" fmla="*/ 1896361 h 2270840"/>
              <a:gd name="connsiteX8" fmla="*/ 11121192 w 12192000"/>
              <a:gd name="connsiteY8" fmla="*/ 1938047 h 2270840"/>
              <a:gd name="connsiteX9" fmla="*/ 10842416 w 12192000"/>
              <a:gd name="connsiteY9" fmla="*/ 1980084 h 2270840"/>
              <a:gd name="connsiteX10" fmla="*/ 10562411 w 12192000"/>
              <a:gd name="connsiteY10" fmla="*/ 2019319 h 2270840"/>
              <a:gd name="connsiteX11" fmla="*/ 10286091 w 12192000"/>
              <a:gd name="connsiteY11" fmla="*/ 2052948 h 2270840"/>
              <a:gd name="connsiteX12" fmla="*/ 10006086 w 12192000"/>
              <a:gd name="connsiteY12" fmla="*/ 2084826 h 2270840"/>
              <a:gd name="connsiteX13" fmla="*/ 9727310 w 12192000"/>
              <a:gd name="connsiteY13" fmla="*/ 2113902 h 2270840"/>
              <a:gd name="connsiteX14" fmla="*/ 9453445 w 12192000"/>
              <a:gd name="connsiteY14" fmla="*/ 2139124 h 2270840"/>
              <a:gd name="connsiteX15" fmla="*/ 9175897 w 12192000"/>
              <a:gd name="connsiteY15" fmla="*/ 2164346 h 2270840"/>
              <a:gd name="connsiteX16" fmla="*/ 8902033 w 12192000"/>
              <a:gd name="connsiteY16" fmla="*/ 2185365 h 2270840"/>
              <a:gd name="connsiteX17" fmla="*/ 8628169 w 12192000"/>
              <a:gd name="connsiteY17" fmla="*/ 2201829 h 2270840"/>
              <a:gd name="connsiteX18" fmla="*/ 8355533 w 12192000"/>
              <a:gd name="connsiteY18" fmla="*/ 2218995 h 2270840"/>
              <a:gd name="connsiteX19" fmla="*/ 8085353 w 12192000"/>
              <a:gd name="connsiteY19" fmla="*/ 2233357 h 2270840"/>
              <a:gd name="connsiteX20" fmla="*/ 7817629 w 12192000"/>
              <a:gd name="connsiteY20" fmla="*/ 2243516 h 2270840"/>
              <a:gd name="connsiteX21" fmla="*/ 7549905 w 12192000"/>
              <a:gd name="connsiteY21" fmla="*/ 2252274 h 2270840"/>
              <a:gd name="connsiteX22" fmla="*/ 7284638 w 12192000"/>
              <a:gd name="connsiteY22" fmla="*/ 2260681 h 2270840"/>
              <a:gd name="connsiteX23" fmla="*/ 7023055 w 12192000"/>
              <a:gd name="connsiteY23" fmla="*/ 2264535 h 2270840"/>
              <a:gd name="connsiteX24" fmla="*/ 6761472 w 12192000"/>
              <a:gd name="connsiteY24" fmla="*/ 2268738 h 2270840"/>
              <a:gd name="connsiteX25" fmla="*/ 6503573 w 12192000"/>
              <a:gd name="connsiteY25" fmla="*/ 2270840 h 2270840"/>
              <a:gd name="connsiteX26" fmla="*/ 6248130 w 12192000"/>
              <a:gd name="connsiteY26" fmla="*/ 2268738 h 2270840"/>
              <a:gd name="connsiteX27" fmla="*/ 5995144 w 12192000"/>
              <a:gd name="connsiteY27" fmla="*/ 2268738 h 2270840"/>
              <a:gd name="connsiteX28" fmla="*/ 5744613 w 12192000"/>
              <a:gd name="connsiteY28" fmla="*/ 2264535 h 2270840"/>
              <a:gd name="connsiteX29" fmla="*/ 5498995 w 12192000"/>
              <a:gd name="connsiteY29" fmla="*/ 2258229 h 2270840"/>
              <a:gd name="connsiteX30" fmla="*/ 5255834 w 12192000"/>
              <a:gd name="connsiteY30" fmla="*/ 2252274 h 2270840"/>
              <a:gd name="connsiteX31" fmla="*/ 5017584 w 12192000"/>
              <a:gd name="connsiteY31" fmla="*/ 2245618 h 2270840"/>
              <a:gd name="connsiteX32" fmla="*/ 4780562 w 12192000"/>
              <a:gd name="connsiteY32" fmla="*/ 2235459 h 2270840"/>
              <a:gd name="connsiteX33" fmla="*/ 4547227 w 12192000"/>
              <a:gd name="connsiteY33" fmla="*/ 2224599 h 2270840"/>
              <a:gd name="connsiteX34" fmla="*/ 4318800 w 12192000"/>
              <a:gd name="connsiteY34" fmla="*/ 2214791 h 2270840"/>
              <a:gd name="connsiteX35" fmla="*/ 3873004 w 12192000"/>
              <a:gd name="connsiteY35" fmla="*/ 2187116 h 2270840"/>
              <a:gd name="connsiteX36" fmla="*/ 3445628 w 12192000"/>
              <a:gd name="connsiteY36" fmla="*/ 2157691 h 2270840"/>
              <a:gd name="connsiteX37" fmla="*/ 3035446 w 12192000"/>
              <a:gd name="connsiteY37" fmla="*/ 2126863 h 2270840"/>
              <a:gd name="connsiteX38" fmla="*/ 2647370 w 12192000"/>
              <a:gd name="connsiteY38" fmla="*/ 2092884 h 2270840"/>
              <a:gd name="connsiteX39" fmla="*/ 2276487 w 12192000"/>
              <a:gd name="connsiteY39" fmla="*/ 2057502 h 2270840"/>
              <a:gd name="connsiteX40" fmla="*/ 1932621 w 12192000"/>
              <a:gd name="connsiteY40" fmla="*/ 2019319 h 2270840"/>
              <a:gd name="connsiteX41" fmla="*/ 1609634 w 12192000"/>
              <a:gd name="connsiteY41" fmla="*/ 1981836 h 2270840"/>
              <a:gd name="connsiteX42" fmla="*/ 1312435 w 12192000"/>
              <a:gd name="connsiteY42" fmla="*/ 1944353 h 2270840"/>
              <a:gd name="connsiteX43" fmla="*/ 1039799 w 12192000"/>
              <a:gd name="connsiteY43" fmla="*/ 1908972 h 2270840"/>
              <a:gd name="connsiteX44" fmla="*/ 797865 w 12192000"/>
              <a:gd name="connsiteY44" fmla="*/ 1875342 h 2270840"/>
              <a:gd name="connsiteX45" fmla="*/ 579265 w 12192000"/>
              <a:gd name="connsiteY45" fmla="*/ 1843464 h 2270840"/>
              <a:gd name="connsiteX46" fmla="*/ 395052 w 12192000"/>
              <a:gd name="connsiteY46" fmla="*/ 1816841 h 2270840"/>
              <a:gd name="connsiteX47" fmla="*/ 240312 w 12192000"/>
              <a:gd name="connsiteY47" fmla="*/ 1791618 h 2270840"/>
              <a:gd name="connsiteX48" fmla="*/ 27853 w 12192000"/>
              <a:gd name="connsiteY48" fmla="*/ 1755537 h 2270840"/>
              <a:gd name="connsiteX49" fmla="*/ 0 w 12192000"/>
              <a:gd name="connsiteY49" fmla="*/ 1750824 h 2270840"/>
              <a:gd name="connsiteX50" fmla="*/ 0 w 12192000"/>
              <a:gd name="connsiteY50" fmla="*/ 744794 h 2270840"/>
              <a:gd name="connsiteX51" fmla="*/ 0 w 12192000"/>
              <a:gd name="connsiteY51" fmla="*/ 519831 h 227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27084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50000"/>
              </a:prstClr>
            </a:outerShdw>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9E554DE-56B1-0846-A413-E0E345ED2289}"/>
              </a:ext>
            </a:extLst>
          </p:cNvPr>
          <p:cNvSpPr>
            <a:spLocks noGrp="1"/>
          </p:cNvSpPr>
          <p:nvPr>
            <p:ph type="title"/>
          </p:nvPr>
        </p:nvSpPr>
        <p:spPr>
          <a:xfrm>
            <a:off x="1141413" y="609600"/>
            <a:ext cx="9905998" cy="1173480"/>
          </a:xfrm>
        </p:spPr>
        <p:txBody>
          <a:bodyPr>
            <a:normAutofit/>
          </a:bodyPr>
          <a:lstStyle/>
          <a:p>
            <a:pPr algn="ctr"/>
            <a:r>
              <a:rPr lang="en-US" dirty="0"/>
              <a:t>Apache spark- a very brief overview</a:t>
            </a:r>
            <a:endParaRPr lang="en-US"/>
          </a:p>
        </p:txBody>
      </p:sp>
      <p:sp>
        <p:nvSpPr>
          <p:cNvPr id="3" name="Content Placeholder 2">
            <a:extLst>
              <a:ext uri="{FF2B5EF4-FFF2-40B4-BE49-F238E27FC236}">
                <a16:creationId xmlns:a16="http://schemas.microsoft.com/office/drawing/2014/main" id="{0243F125-C61B-EC47-B958-F78A4ABFCEC6}"/>
              </a:ext>
            </a:extLst>
          </p:cNvPr>
          <p:cNvSpPr>
            <a:spLocks noGrp="1"/>
          </p:cNvSpPr>
          <p:nvPr>
            <p:ph idx="1"/>
          </p:nvPr>
        </p:nvSpPr>
        <p:spPr>
          <a:xfrm>
            <a:off x="1141413" y="2554644"/>
            <a:ext cx="9905998" cy="4019551"/>
          </a:xfrm>
        </p:spPr>
        <p:txBody>
          <a:bodyPr>
            <a:normAutofit/>
          </a:bodyPr>
          <a:lstStyle/>
          <a:p>
            <a:pPr>
              <a:lnSpc>
                <a:spcPct val="90000"/>
              </a:lnSpc>
            </a:pPr>
            <a:r>
              <a:rPr lang="en-US" sz="1800" dirty="0"/>
              <a:t>Distributed, Fast processing of big data All at massive scale</a:t>
            </a:r>
          </a:p>
          <a:p>
            <a:pPr>
              <a:lnSpc>
                <a:spcPct val="90000"/>
              </a:lnSpc>
            </a:pPr>
            <a:r>
              <a:rPr lang="en-US" sz="1800" dirty="0"/>
              <a:t>Apache Spark was built on top of Hadoop MapReduce framework.</a:t>
            </a:r>
          </a:p>
          <a:p>
            <a:pPr>
              <a:lnSpc>
                <a:spcPct val="90000"/>
              </a:lnSpc>
            </a:pPr>
            <a:r>
              <a:rPr lang="en-US" sz="1800" dirty="0"/>
              <a:t>It extends MapReduce model to efficiently use it for more type of computations using interactive queries and stream processing</a:t>
            </a:r>
          </a:p>
          <a:p>
            <a:pPr>
              <a:lnSpc>
                <a:spcPct val="90000"/>
              </a:lnSpc>
            </a:pPr>
            <a:r>
              <a:rPr lang="en-US" sz="1800" dirty="0"/>
              <a:t>Resilient Distributed Datasets are the fundamental data structures of Spark.</a:t>
            </a:r>
          </a:p>
          <a:p>
            <a:pPr>
              <a:lnSpc>
                <a:spcPct val="90000"/>
              </a:lnSpc>
            </a:pPr>
            <a:r>
              <a:rPr lang="en-US" sz="1800" dirty="0"/>
              <a:t>Spark automatically distributes the data contained in RDDs across cluster and parallelizes the data.</a:t>
            </a:r>
          </a:p>
          <a:p>
            <a:pPr>
              <a:lnSpc>
                <a:spcPct val="90000"/>
              </a:lnSpc>
            </a:pPr>
            <a:r>
              <a:rPr lang="en-US" sz="1800" dirty="0"/>
              <a:t>Written in Scala Language</a:t>
            </a:r>
          </a:p>
          <a:p>
            <a:pPr>
              <a:lnSpc>
                <a:spcPct val="90000"/>
              </a:lnSpc>
            </a:pPr>
            <a:r>
              <a:rPr lang="en-US" sz="1800" dirty="0"/>
              <a:t>To support Python with Spark, community released a </a:t>
            </a:r>
            <a:r>
              <a:rPr lang="en-US" sz="1800" dirty="0" err="1"/>
              <a:t>Pyspark</a:t>
            </a:r>
            <a:r>
              <a:rPr lang="en-US" sz="1800" dirty="0"/>
              <a:t> shell</a:t>
            </a:r>
          </a:p>
          <a:p>
            <a:pPr>
              <a:lnSpc>
                <a:spcPct val="90000"/>
              </a:lnSpc>
            </a:pPr>
            <a:r>
              <a:rPr lang="en-US" sz="1800" dirty="0"/>
              <a:t>Can be connected using </a:t>
            </a:r>
            <a:r>
              <a:rPr lang="en-US" sz="1800" dirty="0" err="1"/>
              <a:t>pyspark</a:t>
            </a:r>
            <a:r>
              <a:rPr lang="en-US" sz="1800" dirty="0"/>
              <a:t> command.</a:t>
            </a:r>
          </a:p>
          <a:p>
            <a:pPr>
              <a:lnSpc>
                <a:spcPct val="90000"/>
              </a:lnSpc>
            </a:pPr>
            <a:r>
              <a:rPr lang="en-US" sz="1800" dirty="0"/>
              <a:t>Using </a:t>
            </a:r>
            <a:r>
              <a:rPr lang="en-US" sz="1800" dirty="0" err="1"/>
              <a:t>pyspark</a:t>
            </a:r>
            <a:r>
              <a:rPr lang="en-US" sz="1800" dirty="0"/>
              <a:t> we can work on RDD’s and datasets in python programming language.</a:t>
            </a:r>
          </a:p>
          <a:p>
            <a:pPr>
              <a:lnSpc>
                <a:spcPct val="90000"/>
              </a:lnSpc>
            </a:pPr>
            <a:endParaRPr lang="en-US" sz="1400" dirty="0"/>
          </a:p>
          <a:p>
            <a:pPr>
              <a:lnSpc>
                <a:spcPct val="90000"/>
              </a:lnSpc>
            </a:pPr>
            <a:endParaRPr lang="en-US" sz="1400" dirty="0"/>
          </a:p>
        </p:txBody>
      </p:sp>
    </p:spTree>
    <p:extLst>
      <p:ext uri="{BB962C8B-B14F-4D97-AF65-F5344CB8AC3E}">
        <p14:creationId xmlns:p14="http://schemas.microsoft.com/office/powerpoint/2010/main" val="2821241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B3573-A380-F84D-A228-1D8C2451DCE3}"/>
              </a:ext>
            </a:extLst>
          </p:cNvPr>
          <p:cNvSpPr>
            <a:spLocks noGrp="1"/>
          </p:cNvSpPr>
          <p:nvPr>
            <p:ph type="title"/>
          </p:nvPr>
        </p:nvSpPr>
        <p:spPr>
          <a:xfrm>
            <a:off x="184150" y="275033"/>
            <a:ext cx="9905998" cy="1905000"/>
          </a:xfrm>
        </p:spPr>
        <p:txBody>
          <a:bodyPr/>
          <a:lstStyle/>
          <a:p>
            <a:r>
              <a:rPr lang="en-US" dirty="0"/>
              <a:t>Architectural view of how spark works</a:t>
            </a:r>
          </a:p>
        </p:txBody>
      </p:sp>
      <p:sp>
        <p:nvSpPr>
          <p:cNvPr id="4" name="Rectangle 3">
            <a:extLst>
              <a:ext uri="{FF2B5EF4-FFF2-40B4-BE49-F238E27FC236}">
                <a16:creationId xmlns:a16="http://schemas.microsoft.com/office/drawing/2014/main" id="{C731DEFA-2D53-FB41-8C28-6C71E5214169}"/>
              </a:ext>
            </a:extLst>
          </p:cNvPr>
          <p:cNvSpPr/>
          <p:nvPr/>
        </p:nvSpPr>
        <p:spPr>
          <a:xfrm>
            <a:off x="1343025" y="3157537"/>
            <a:ext cx="1828800" cy="131445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Spark driver/context</a:t>
            </a:r>
          </a:p>
        </p:txBody>
      </p:sp>
      <p:sp>
        <p:nvSpPr>
          <p:cNvPr id="11" name="Rectangle 10">
            <a:extLst>
              <a:ext uri="{FF2B5EF4-FFF2-40B4-BE49-F238E27FC236}">
                <a16:creationId xmlns:a16="http://schemas.microsoft.com/office/drawing/2014/main" id="{6C8EA29C-2795-DB40-8065-6479CECFC4C5}"/>
              </a:ext>
            </a:extLst>
          </p:cNvPr>
          <p:cNvSpPr/>
          <p:nvPr/>
        </p:nvSpPr>
        <p:spPr>
          <a:xfrm>
            <a:off x="4394200" y="3157538"/>
            <a:ext cx="1700212" cy="131444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Cluster manager</a:t>
            </a:r>
          </a:p>
          <a:p>
            <a:pPr algn="ctr"/>
            <a:r>
              <a:rPr lang="en-US" dirty="0"/>
              <a:t>(standalone/EMR, Mesos)</a:t>
            </a:r>
          </a:p>
        </p:txBody>
      </p:sp>
      <p:sp>
        <p:nvSpPr>
          <p:cNvPr id="12" name="Rectangle 11">
            <a:extLst>
              <a:ext uri="{FF2B5EF4-FFF2-40B4-BE49-F238E27FC236}">
                <a16:creationId xmlns:a16="http://schemas.microsoft.com/office/drawing/2014/main" id="{2B458508-F9F9-B646-BD68-5D1688ADB41A}"/>
              </a:ext>
            </a:extLst>
          </p:cNvPr>
          <p:cNvSpPr/>
          <p:nvPr/>
        </p:nvSpPr>
        <p:spPr>
          <a:xfrm>
            <a:off x="7800975" y="2064543"/>
            <a:ext cx="1471612" cy="77152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Executors</a:t>
            </a:r>
          </a:p>
        </p:txBody>
      </p:sp>
      <p:sp>
        <p:nvSpPr>
          <p:cNvPr id="13" name="Rectangle 12">
            <a:extLst>
              <a:ext uri="{FF2B5EF4-FFF2-40B4-BE49-F238E27FC236}">
                <a16:creationId xmlns:a16="http://schemas.microsoft.com/office/drawing/2014/main" id="{C9D26825-AAF6-3644-A4EF-8791330720F1}"/>
              </a:ext>
            </a:extLst>
          </p:cNvPr>
          <p:cNvSpPr/>
          <p:nvPr/>
        </p:nvSpPr>
        <p:spPr>
          <a:xfrm>
            <a:off x="7800975" y="3428998"/>
            <a:ext cx="1471612" cy="77152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Executors</a:t>
            </a:r>
          </a:p>
        </p:txBody>
      </p:sp>
      <p:sp>
        <p:nvSpPr>
          <p:cNvPr id="14" name="Rectangle 13">
            <a:extLst>
              <a:ext uri="{FF2B5EF4-FFF2-40B4-BE49-F238E27FC236}">
                <a16:creationId xmlns:a16="http://schemas.microsoft.com/office/drawing/2014/main" id="{AB14E9BD-8711-D74E-9B4D-63521C85B5C6}"/>
              </a:ext>
            </a:extLst>
          </p:cNvPr>
          <p:cNvSpPr/>
          <p:nvPr/>
        </p:nvSpPr>
        <p:spPr>
          <a:xfrm>
            <a:off x="7800975" y="4793453"/>
            <a:ext cx="1471612" cy="77152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Executors</a:t>
            </a:r>
          </a:p>
        </p:txBody>
      </p:sp>
      <p:cxnSp>
        <p:nvCxnSpPr>
          <p:cNvPr id="18" name="Straight Arrow Connector 17">
            <a:extLst>
              <a:ext uri="{FF2B5EF4-FFF2-40B4-BE49-F238E27FC236}">
                <a16:creationId xmlns:a16="http://schemas.microsoft.com/office/drawing/2014/main" id="{965119ED-F969-D34C-9D33-96EE2793DB8A}"/>
              </a:ext>
            </a:extLst>
          </p:cNvPr>
          <p:cNvCxnSpPr>
            <a:stCxn id="4" idx="3"/>
            <a:endCxn id="11" idx="1"/>
          </p:cNvCxnSpPr>
          <p:nvPr/>
        </p:nvCxnSpPr>
        <p:spPr>
          <a:xfrm>
            <a:off x="3171825" y="3814762"/>
            <a:ext cx="1222375"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E56C0EAD-E417-F549-84B1-CE7B337DA1E3}"/>
              </a:ext>
            </a:extLst>
          </p:cNvPr>
          <p:cNvCxnSpPr>
            <a:cxnSpLocks/>
            <a:endCxn id="13" idx="1"/>
          </p:cNvCxnSpPr>
          <p:nvPr/>
        </p:nvCxnSpPr>
        <p:spPr>
          <a:xfrm>
            <a:off x="6111875" y="3814759"/>
            <a:ext cx="1689100" cy="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1" name="Straight Arrow Connector 20">
            <a:extLst>
              <a:ext uri="{FF2B5EF4-FFF2-40B4-BE49-F238E27FC236}">
                <a16:creationId xmlns:a16="http://schemas.microsoft.com/office/drawing/2014/main" id="{F61F9984-A693-8F47-833F-CCBFD9B92C84}"/>
              </a:ext>
            </a:extLst>
          </p:cNvPr>
          <p:cNvCxnSpPr>
            <a:cxnSpLocks/>
            <a:endCxn id="12" idx="1"/>
          </p:cNvCxnSpPr>
          <p:nvPr/>
        </p:nvCxnSpPr>
        <p:spPr>
          <a:xfrm flipV="1">
            <a:off x="6094412" y="2450306"/>
            <a:ext cx="1706563" cy="115013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5F099BA0-216E-7945-86BC-279F949C8685}"/>
              </a:ext>
            </a:extLst>
          </p:cNvPr>
          <p:cNvCxnSpPr>
            <a:cxnSpLocks/>
            <a:endCxn id="14" idx="1"/>
          </p:cNvCxnSpPr>
          <p:nvPr/>
        </p:nvCxnSpPr>
        <p:spPr>
          <a:xfrm>
            <a:off x="6088061" y="4175510"/>
            <a:ext cx="1712914" cy="100370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45673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23EA4-C244-364C-8C96-B9CDA206D280}"/>
              </a:ext>
            </a:extLst>
          </p:cNvPr>
          <p:cNvSpPr>
            <a:spLocks noGrp="1"/>
          </p:cNvSpPr>
          <p:nvPr>
            <p:ph type="title"/>
          </p:nvPr>
        </p:nvSpPr>
        <p:spPr>
          <a:xfrm>
            <a:off x="184150" y="200025"/>
            <a:ext cx="9905998" cy="1471613"/>
          </a:xfrm>
        </p:spPr>
        <p:txBody>
          <a:bodyPr/>
          <a:lstStyle/>
          <a:p>
            <a:r>
              <a:rPr lang="en-US" dirty="0"/>
              <a:t>Elastic Map reduce and Spark</a:t>
            </a:r>
          </a:p>
        </p:txBody>
      </p:sp>
      <p:sp>
        <p:nvSpPr>
          <p:cNvPr id="3" name="Content Placeholder 2">
            <a:extLst>
              <a:ext uri="{FF2B5EF4-FFF2-40B4-BE49-F238E27FC236}">
                <a16:creationId xmlns:a16="http://schemas.microsoft.com/office/drawing/2014/main" id="{78690179-6B50-A14C-8CA2-03D95BD7ED02}"/>
              </a:ext>
            </a:extLst>
          </p:cNvPr>
          <p:cNvSpPr>
            <a:spLocks noGrp="1"/>
          </p:cNvSpPr>
          <p:nvPr>
            <p:ph idx="1"/>
          </p:nvPr>
        </p:nvSpPr>
        <p:spPr>
          <a:xfrm>
            <a:off x="384176" y="1671638"/>
            <a:ext cx="9905998" cy="4305301"/>
          </a:xfrm>
        </p:spPr>
        <p:txBody>
          <a:bodyPr>
            <a:normAutofit/>
          </a:bodyPr>
          <a:lstStyle/>
          <a:p>
            <a:r>
              <a:rPr lang="en-US" dirty="0"/>
              <a:t>What is EMR</a:t>
            </a:r>
          </a:p>
          <a:p>
            <a:pPr lvl="1"/>
            <a:r>
              <a:rPr lang="en-US" dirty="0"/>
              <a:t>Amazon Web Service</a:t>
            </a:r>
          </a:p>
          <a:p>
            <a:pPr lvl="1"/>
            <a:r>
              <a:rPr lang="en-US" dirty="0"/>
              <a:t>Provision A Cluster On Demand Within Minutes</a:t>
            </a:r>
          </a:p>
          <a:p>
            <a:pPr lvl="2"/>
            <a:r>
              <a:rPr lang="en-US" dirty="0"/>
              <a:t>Whatever Size you need</a:t>
            </a:r>
          </a:p>
          <a:p>
            <a:pPr lvl="2"/>
            <a:r>
              <a:rPr lang="en-US" dirty="0"/>
              <a:t>Pre Installed with Hadoop and  Spark and many more</a:t>
            </a:r>
          </a:p>
          <a:p>
            <a:r>
              <a:rPr lang="en-US" dirty="0"/>
              <a:t>Spark on EMR</a:t>
            </a:r>
          </a:p>
          <a:p>
            <a:pPr lvl="2"/>
            <a:r>
              <a:rPr lang="en-US" dirty="0"/>
              <a:t>Spark runs on Hadoop YARN</a:t>
            </a:r>
          </a:p>
          <a:p>
            <a:pPr lvl="2"/>
            <a:r>
              <a:rPr lang="en-US" dirty="0"/>
              <a:t>Everything is pre configured</a:t>
            </a:r>
          </a:p>
          <a:p>
            <a:pPr marL="914400" lvl="2" indent="0">
              <a:buNone/>
            </a:pPr>
            <a:endParaRPr lang="en-US" dirty="0"/>
          </a:p>
          <a:p>
            <a:pPr lvl="2"/>
            <a:endParaRPr lang="en-US" dirty="0"/>
          </a:p>
          <a:p>
            <a:pPr lvl="1"/>
            <a:endParaRPr lang="en-US" dirty="0"/>
          </a:p>
        </p:txBody>
      </p:sp>
    </p:spTree>
    <p:extLst>
      <p:ext uri="{BB962C8B-B14F-4D97-AF65-F5344CB8AC3E}">
        <p14:creationId xmlns:p14="http://schemas.microsoft.com/office/powerpoint/2010/main" val="3102772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4F916-686A-1844-8894-56FB18578FB4}"/>
              </a:ext>
            </a:extLst>
          </p:cNvPr>
          <p:cNvSpPr>
            <a:spLocks noGrp="1"/>
          </p:cNvSpPr>
          <p:nvPr>
            <p:ph type="title"/>
          </p:nvPr>
        </p:nvSpPr>
        <p:spPr>
          <a:xfrm>
            <a:off x="480653" y="423862"/>
            <a:ext cx="6132446" cy="1905000"/>
          </a:xfrm>
        </p:spPr>
        <p:txBody>
          <a:bodyPr>
            <a:normAutofit/>
          </a:bodyPr>
          <a:lstStyle/>
          <a:p>
            <a:r>
              <a:rPr lang="en-US" cap="none" dirty="0"/>
              <a:t>Apache </a:t>
            </a:r>
            <a:r>
              <a:rPr lang="en-US" cap="none" dirty="0" err="1"/>
              <a:t>pySpark</a:t>
            </a:r>
            <a:r>
              <a:rPr lang="en-US" cap="none" dirty="0"/>
              <a:t> shell</a:t>
            </a:r>
          </a:p>
        </p:txBody>
      </p:sp>
      <p:pic>
        <p:nvPicPr>
          <p:cNvPr id="5" name="Picture 4" descr="A green sign with white text&#10;&#10;Description automatically generated">
            <a:extLst>
              <a:ext uri="{FF2B5EF4-FFF2-40B4-BE49-F238E27FC236}">
                <a16:creationId xmlns:a16="http://schemas.microsoft.com/office/drawing/2014/main" id="{3DF602D0-3C02-774F-BE5D-1242E269316D}"/>
              </a:ext>
            </a:extLst>
          </p:cNvPr>
          <p:cNvPicPr>
            <a:picLocks noChangeAspect="1"/>
          </p:cNvPicPr>
          <p:nvPr/>
        </p:nvPicPr>
        <p:blipFill>
          <a:blip r:embed="rId3"/>
          <a:stretch>
            <a:fillRect/>
          </a:stretch>
        </p:blipFill>
        <p:spPr>
          <a:xfrm>
            <a:off x="480653" y="2514600"/>
            <a:ext cx="5896368" cy="3257742"/>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Content Placeholder 2">
            <a:extLst>
              <a:ext uri="{FF2B5EF4-FFF2-40B4-BE49-F238E27FC236}">
                <a16:creationId xmlns:a16="http://schemas.microsoft.com/office/drawing/2014/main" id="{5BA8B558-6EFE-6A48-876D-19DFA95E3B06}"/>
              </a:ext>
            </a:extLst>
          </p:cNvPr>
          <p:cNvSpPr>
            <a:spLocks noGrp="1"/>
          </p:cNvSpPr>
          <p:nvPr>
            <p:ph idx="1"/>
          </p:nvPr>
        </p:nvSpPr>
        <p:spPr>
          <a:xfrm>
            <a:off x="5039138" y="2666999"/>
            <a:ext cx="6271591" cy="3395871"/>
          </a:xfrm>
        </p:spPr>
        <p:txBody>
          <a:bodyPr anchor="t">
            <a:normAutofit/>
          </a:bodyPr>
          <a:lstStyle/>
          <a:p>
            <a:pPr>
              <a:lnSpc>
                <a:spcPct val="90000"/>
              </a:lnSpc>
            </a:pPr>
            <a:endParaRPr lang="en-US" sz="1400" dirty="0"/>
          </a:p>
        </p:txBody>
      </p:sp>
    </p:spTree>
    <p:extLst>
      <p:ext uri="{BB962C8B-B14F-4D97-AF65-F5344CB8AC3E}">
        <p14:creationId xmlns:p14="http://schemas.microsoft.com/office/powerpoint/2010/main" val="30240643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otalTime>6</TotalTime>
  <Words>1451</Words>
  <Application>Microsoft Macintosh PowerPoint</Application>
  <PresentationFormat>Widescreen</PresentationFormat>
  <Paragraphs>162</Paragraphs>
  <Slides>25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Arial</vt:lpstr>
      <vt:lpstr>Century Gothic</vt:lpstr>
      <vt:lpstr>Mesh</vt:lpstr>
      <vt:lpstr>YouTube Data Analyzer</vt:lpstr>
      <vt:lpstr>Background</vt:lpstr>
      <vt:lpstr>Implementation</vt:lpstr>
      <vt:lpstr>Tools and software</vt:lpstr>
      <vt:lpstr>Challenges</vt:lpstr>
      <vt:lpstr>Apache spark- a very brief overview</vt:lpstr>
      <vt:lpstr>Architectural view of how spark works</vt:lpstr>
      <vt:lpstr>Elastic Map reduce and Spark</vt:lpstr>
      <vt:lpstr>Apache pySpark shell</vt:lpstr>
      <vt:lpstr>steps we followed</vt:lpstr>
      <vt:lpstr>Sample Dataset </vt:lpstr>
      <vt:lpstr>Understanding The Dataset We Recognize That The Above Displayed Data Is In the below format</vt:lpstr>
      <vt:lpstr>PowerPoint Presentation</vt:lpstr>
      <vt:lpstr>Resilient Distributed Data Sets</vt:lpstr>
      <vt:lpstr>Using This Dataset, We Performed Some Analysis And have Drawn Out Some Insights.. </vt:lpstr>
      <vt:lpstr>Ownership</vt:lpstr>
      <vt:lpstr>Usecase-1 - Page Rank Of Highly Related Video Id’s</vt:lpstr>
      <vt:lpstr>Use Case 2- Top 5 Categories By Views</vt:lpstr>
      <vt:lpstr>Use Case 3- Top 5 Categories By Videos</vt:lpstr>
      <vt:lpstr>Use Case 4- Top 10 Highly Rated Videos</vt:lpstr>
      <vt:lpstr>Use Case 5- Top 10 Highly commented Videos</vt:lpstr>
      <vt:lpstr>Use Case 6- Top Video Uploaders</vt:lpstr>
      <vt:lpstr>Learnings</vt:lpstr>
      <vt:lpstr>Demo</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YouTube Data Analyzer</dc:title>
  <dc:creator>Sowmya_kudva</dc:creator>
  <cp:lastModifiedBy>Sowmya_kudva</cp:lastModifiedBy>
  <cp:revision>1</cp:revision>
  <dcterms:created xsi:type="dcterms:W3CDTF">2019-05-02T01:12:22Z</dcterms:created>
  <dcterms:modified xsi:type="dcterms:W3CDTF">2019-05-02T01:18:45Z</dcterms:modified>
</cp:coreProperties>
</file>